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handoutMasterIdLst>
    <p:handoutMasterId r:id="rId7"/>
  </p:handoutMasterIdLst>
  <p:sldIdLst>
    <p:sldId id="258" r:id="rId5"/>
  </p:sldIdLst>
  <p:sldSz cx="9729788" cy="7443788"/>
  <p:notesSz cx="6797675" cy="9926638"/>
  <p:custDataLst>
    <p:tags r:id="rId8"/>
  </p:custDataLst>
  <p:defaultTextStyle>
    <a:defPPr>
      <a:defRPr lang="en-US"/>
    </a:defPPr>
    <a:lvl1pPr marL="190815" indent="-190815" algn="l" defTabSz="763260" rtl="0" eaLnBrk="1" latinLnBrk="0" hangingPunct="1">
      <a:spcBef>
        <a:spcPts val="1200"/>
      </a:spcBef>
      <a:buChar char="•"/>
      <a:defRPr sz="1800" kern="1200">
        <a:solidFill>
          <a:schemeClr val="tx1"/>
        </a:solidFill>
        <a:latin typeface="+mn-lt"/>
        <a:ea typeface="+mn-ea"/>
        <a:cs typeface="+mn-cs"/>
      </a:defRPr>
    </a:lvl1pPr>
    <a:lvl2pPr marL="381630" indent="-190815" algn="l" defTabSz="763260" rtl="0" eaLnBrk="1" latinLnBrk="0" hangingPunct="1">
      <a:spcBef>
        <a:spcPts val="600"/>
      </a:spcBef>
      <a:buChar char="–"/>
      <a:defRPr sz="1600" kern="1200">
        <a:solidFill>
          <a:schemeClr val="tx1"/>
        </a:solidFill>
        <a:latin typeface="+mn-lt"/>
        <a:ea typeface="+mn-ea"/>
        <a:cs typeface="+mn-cs"/>
      </a:defRPr>
    </a:lvl2pPr>
    <a:lvl3pPr marL="572445" indent="-190815" algn="l" defTabSz="763260" rtl="0" eaLnBrk="1" latinLnBrk="0" hangingPunct="1">
      <a:spcBef>
        <a:spcPts val="600"/>
      </a:spcBef>
      <a:buChar char="&gt;"/>
      <a:defRPr sz="1600" kern="1200">
        <a:solidFill>
          <a:schemeClr val="tx1"/>
        </a:solidFill>
        <a:latin typeface="+mn-lt"/>
        <a:ea typeface="+mn-ea"/>
        <a:cs typeface="+mn-cs"/>
      </a:defRPr>
    </a:lvl3pPr>
    <a:lvl4pPr marL="763260" indent="-190815" algn="l" defTabSz="763260" rtl="0" eaLnBrk="1" latinLnBrk="0" hangingPunct="1">
      <a:spcBef>
        <a:spcPts val="600"/>
      </a:spcBef>
      <a:buChar char="–"/>
      <a:defRPr sz="1600" kern="1200">
        <a:solidFill>
          <a:schemeClr val="tx1"/>
        </a:solidFill>
        <a:latin typeface="+mn-lt"/>
        <a:ea typeface="+mn-ea"/>
        <a:cs typeface="+mn-cs"/>
      </a:defRPr>
    </a:lvl4pPr>
    <a:lvl5pPr marL="954075" indent="-190815" algn="l" defTabSz="763260" rtl="0" eaLnBrk="1" latinLnBrk="0" hangingPunct="1">
      <a:spcBef>
        <a:spcPts val="600"/>
      </a:spcBef>
      <a:buChar char="&gt;"/>
      <a:defRPr sz="1600" kern="1200">
        <a:solidFill>
          <a:schemeClr val="tx1"/>
        </a:solidFill>
        <a:latin typeface="+mn-lt"/>
        <a:ea typeface="+mn-ea"/>
        <a:cs typeface="+mn-cs"/>
      </a:defRPr>
    </a:lvl5pPr>
    <a:lvl6pPr marL="1144890" indent="-190815" algn="l" defTabSz="763260" rtl="0" eaLnBrk="1" latinLnBrk="0" hangingPunct="1">
      <a:defRPr sz="1600" kern="1200">
        <a:solidFill>
          <a:schemeClr val="tx1"/>
        </a:solidFill>
        <a:latin typeface="+mn-lt"/>
        <a:ea typeface="+mn-ea"/>
        <a:cs typeface="+mn-cs"/>
      </a:defRPr>
    </a:lvl6pPr>
    <a:lvl7pPr marL="1335705" indent="-190815" algn="l" defTabSz="763260" rtl="0" eaLnBrk="1" latinLnBrk="0" hangingPunct="1">
      <a:defRPr sz="1600" kern="1200">
        <a:solidFill>
          <a:schemeClr val="tx1"/>
        </a:solidFill>
        <a:latin typeface="+mn-lt"/>
        <a:ea typeface="+mn-ea"/>
        <a:cs typeface="+mn-cs"/>
      </a:defRPr>
    </a:lvl7pPr>
    <a:lvl8pPr marL="1526520" indent="-190815" algn="l" defTabSz="763260" rtl="0" eaLnBrk="1" latinLnBrk="0" hangingPunct="1">
      <a:defRPr sz="1600" kern="1200">
        <a:solidFill>
          <a:schemeClr val="tx1"/>
        </a:solidFill>
        <a:latin typeface="+mn-lt"/>
        <a:ea typeface="+mn-ea"/>
        <a:cs typeface="+mn-cs"/>
      </a:defRPr>
    </a:lvl8pPr>
    <a:lvl9pPr marL="1717335" indent="-190815" algn="l" defTabSz="763260" rtl="0" eaLnBrk="1" latinLnBrk="0" hangingPunct="1">
      <a:defRPr sz="16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F01"/>
    <a:srgbClr val="5C5C5C"/>
    <a:srgbClr val="E9EAEB"/>
    <a:srgbClr val="FFFFFF"/>
    <a:srgbClr val="FAEEC3"/>
    <a:srgbClr val="F2DE8A"/>
    <a:srgbClr val="E9CD49"/>
    <a:srgbClr val="C6AA3D"/>
    <a:srgbClr val="AB8933"/>
    <a:srgbClr val="FAECD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2D5ABB26-0587-4C30-8999-92F81FD0307C}">
  <a:tblStyle styleId="{9D7B26C5-4107-4FEC-AEDC-1716B250A1EF}" styleName="Light Style 1">
    <a:wholeTbl>
      <a:tcTxStyle>
        <a:fontRef idx="minor">
          <a:prstClr val="black"/>
        </a:fontRef>
        <a:schemeClr val="dk1"/>
      </a:tcTxStyle>
      <a:tcStyle>
        <a:tcBdr>
          <a:left>
            <a:ln>
              <a:noFill/>
            </a:ln>
          </a:left>
          <a:right>
            <a:ln>
              <a:noFill/>
            </a:ln>
          </a:right>
          <a:top>
            <a:ln>
              <a:noFill/>
            </a:ln>
          </a:top>
          <a:bottom>
            <a:ln>
              <a:noFill/>
            </a:ln>
          </a:bottom>
          <a:insideH>
            <a:ln w="9525" cmpd="sng">
              <a:solidFill>
                <a:schemeClr val="accent3"/>
              </a:solidFill>
            </a:ln>
          </a:insideH>
          <a:insideV>
            <a:ln>
              <a:noFill/>
            </a:ln>
          </a:insideV>
        </a:tcBdr>
        <a:fill>
          <a:noFill/>
        </a:fill>
      </a:tcStyle>
    </a:wholeTbl>
    <a:band1H>
      <a:tcStyle>
        <a:tcBdr>
          <a:top>
            <a:ln>
              <a:noFill/>
            </a:ln>
          </a:top>
          <a:bottom>
            <a:ln>
              <a:noFill/>
            </a:ln>
          </a:bottom>
        </a:tcBdr>
        <a:fill>
          <a:solidFill>
            <a:schemeClr val="lt1"/>
          </a:solidFill>
        </a:fill>
      </a:tcStyle>
    </a:band1H>
    <a:band2H>
      <a:tcStyle>
        <a:tcBdr/>
      </a:tcStyle>
    </a:band2H>
    <a:band1V>
      <a:tcStyle>
        <a:tcBdr/>
      </a:tcStyle>
    </a:band1V>
    <a:band2V>
      <a:tcStyle>
        <a:tcBdr/>
      </a:tcStyle>
    </a:band2V>
    <a:firstCol>
      <a:tcTxStyle b="on"/>
      <a:tcStyle>
        <a:tcBdr/>
      </a:tcStyle>
    </a:firstCol>
    <a:lastRow>
      <a:tcTxStyle b="on">
        <a:fontRef idx="minor">
          <a:prstClr val="black"/>
        </a:fontRef>
        <a:prstClr val="white"/>
      </a:tcTxStyle>
      <a:tcStyle>
        <a:tcBdr>
          <a:top>
            <a:ln w="19050" cmpd="sng">
              <a:solidFill>
                <a:schemeClr val="lt1"/>
              </a:solidFill>
            </a:ln>
          </a:top>
        </a:tcBdr>
        <a:fill>
          <a:solidFill>
            <a:schemeClr val="accent3"/>
          </a:solidFill>
        </a:fill>
      </a:tcStyle>
    </a:lastRow>
    <a:firstRow>
      <a:tcTxStyle b="on">
        <a:fontRef idx="minor">
          <a:prstClr val="black"/>
        </a:fontRef>
        <a:schemeClr val="dk1"/>
      </a:tcTxStyle>
      <a:tcStyle>
        <a:tcBdr>
          <a:bottom>
            <a:ln w="19050" cmpd="sng">
              <a:solidFill>
                <a:schemeClr val="dk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6242" autoAdjust="0"/>
  </p:normalViewPr>
  <p:slideViewPr>
    <p:cSldViewPr snapToGrid="0">
      <p:cViewPr>
        <p:scale>
          <a:sx n="75" d="100"/>
          <a:sy n="75" d="100"/>
        </p:scale>
        <p:origin x="864" y="744"/>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showGuides="1">
      <p:cViewPr varScale="1">
        <p:scale>
          <a:sx n="78" d="100"/>
          <a:sy n="78" d="100"/>
        </p:scale>
        <p:origin x="2124" y="1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gs" Target="tags/tag1.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26B99848-9952-4819-982B-E9DBDACF91BB}" type="datetimeFigureOut">
              <a:rPr lang="en-US" smtClean="0"/>
              <a:t>11/13/2019</a:t>
            </a:fld>
            <a:endParaRPr lang="en-US"/>
          </a:p>
        </p:txBody>
      </p:sp>
      <p:sp>
        <p:nvSpPr>
          <p:cNvPr id="4" name="Footer Placeholder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6D7C5690-3CA1-438A-A5B7-7E5FCDDEEF4D}" type="slidenum">
              <a:rPr lang="en-US" smtClean="0"/>
              <a:t>‹#›</a:t>
            </a:fld>
            <a:endParaRPr lang="en-US"/>
          </a:p>
        </p:txBody>
      </p:sp>
    </p:spTree>
    <p:extLst>
      <p:ext uri="{BB962C8B-B14F-4D97-AF65-F5344CB8AC3E}">
        <p14:creationId xmlns:p14="http://schemas.microsoft.com/office/powerpoint/2010/main" val="33703341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F2963378-D80F-413D-94F6-C1B7A899B2C7}" type="datetimeFigureOut">
              <a:rPr lang="en-US" smtClean="0"/>
              <a:t>11/13/2019</a:t>
            </a:fld>
            <a:endParaRPr lang="en-US"/>
          </a:p>
        </p:txBody>
      </p:sp>
      <p:sp>
        <p:nvSpPr>
          <p:cNvPr id="4" name="Slide Image Placeholder 3"/>
          <p:cNvSpPr>
            <a:spLocks noGrp="1" noRot="1" noChangeAspect="1"/>
          </p:cNvSpPr>
          <p:nvPr>
            <p:ph type="sldImg" idx="2"/>
          </p:nvPr>
        </p:nvSpPr>
        <p:spPr>
          <a:xfrm>
            <a:off x="1209675" y="1241425"/>
            <a:ext cx="43783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61788A4E-386C-4E72-BFDF-A5FD3A207B50}" type="slidenum">
              <a:rPr lang="en-US" smtClean="0"/>
              <a:t>‹#›</a:t>
            </a:fld>
            <a:endParaRPr lang="en-US"/>
          </a:p>
        </p:txBody>
      </p:sp>
    </p:spTree>
    <p:extLst>
      <p:ext uri="{BB962C8B-B14F-4D97-AF65-F5344CB8AC3E}">
        <p14:creationId xmlns:p14="http://schemas.microsoft.com/office/powerpoint/2010/main" val="20834098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20C0D6-208A-4E82-93BF-FF904D2089D1}" type="slidenum">
              <a:rPr lang="en-US" smtClean="0"/>
              <a:t>1</a:t>
            </a:fld>
            <a:endParaRPr lang="en-US"/>
          </a:p>
        </p:txBody>
      </p:sp>
    </p:spTree>
    <p:extLst>
      <p:ext uri="{BB962C8B-B14F-4D97-AF65-F5344CB8AC3E}">
        <p14:creationId xmlns:p14="http://schemas.microsoft.com/office/powerpoint/2010/main" val="86045799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tiff"/><Relationship Id="rId2" Type="http://schemas.openxmlformats.org/officeDocument/2006/relationships/slideMaster" Target="../slideMasters/slideMaster1.xml"/><Relationship Id="rId1" Type="http://schemas.openxmlformats.org/officeDocument/2006/relationships/tags" Target="../tags/tag3.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8.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Master" Target="../slideMasters/slideMaster1.xml"/><Relationship Id="rId1" Type="http://schemas.openxmlformats.org/officeDocument/2006/relationships/tags" Target="../tags/tag9.xml"/><Relationship Id="rId4" Type="http://schemas.openxmlformats.org/officeDocument/2006/relationships/image" Target="../media/image6.jp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tiff"/><Relationship Id="rId2" Type="http://schemas.openxmlformats.org/officeDocument/2006/relationships/slideMaster" Target="../slideMasters/slideMaster1.xml"/><Relationship Id="rId1" Type="http://schemas.openxmlformats.org/officeDocument/2006/relationships/tags" Target="../tags/tag10.xml"/><Relationship Id="rId4" Type="http://schemas.openxmlformats.org/officeDocument/2006/relationships/image" Target="../media/image5.png"/></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3" name="Subtitle"/>
          <p:cNvSpPr>
            <a:spLocks noGrp="1"/>
          </p:cNvSpPr>
          <p:nvPr>
            <p:ph type="subTitle" idx="1" hasCustomPrompt="1"/>
          </p:nvPr>
        </p:nvSpPr>
        <p:spPr>
          <a:xfrm>
            <a:off x="923544" y="3904488"/>
            <a:ext cx="7790688" cy="694944"/>
          </a:xfrm>
        </p:spPr>
        <p:txBody>
          <a:bodyPr/>
          <a:lstStyle>
            <a:lvl1pPr marL="0" indent="0" algn="l">
              <a:lnSpc>
                <a:spcPct val="100000"/>
              </a:lnSpc>
              <a:spcBef>
                <a:spcPts val="0"/>
              </a:spcBef>
              <a:buNone/>
              <a:defRPr sz="2000">
                <a:solidFill>
                  <a:schemeClr val="bg2"/>
                </a:solidFill>
              </a:defRPr>
            </a:lvl1pPr>
            <a:lvl2pPr marL="486471" indent="0" algn="ctr">
              <a:buNone/>
              <a:defRPr sz="2128"/>
            </a:lvl2pPr>
            <a:lvl3pPr marL="972941" indent="0" algn="ctr">
              <a:buNone/>
              <a:defRPr sz="1915"/>
            </a:lvl3pPr>
            <a:lvl4pPr marL="1459411" indent="0" algn="ctr">
              <a:buNone/>
              <a:defRPr sz="1703"/>
            </a:lvl4pPr>
            <a:lvl5pPr marL="1945881" indent="0" algn="ctr">
              <a:buNone/>
              <a:defRPr sz="1703"/>
            </a:lvl5pPr>
            <a:lvl6pPr marL="2432352" indent="0" algn="ctr">
              <a:buNone/>
              <a:defRPr sz="1703"/>
            </a:lvl6pPr>
            <a:lvl7pPr marL="2918820" indent="0" algn="ctr">
              <a:buNone/>
              <a:defRPr sz="1703"/>
            </a:lvl7pPr>
            <a:lvl8pPr marL="3405290" indent="0" algn="ctr">
              <a:buNone/>
              <a:defRPr sz="1703"/>
            </a:lvl8pPr>
            <a:lvl9pPr marL="3891762" indent="0" algn="ctr">
              <a:buNone/>
              <a:defRPr sz="1703"/>
            </a:lvl9pPr>
          </a:lstStyle>
          <a:p>
            <a:r>
              <a:rPr lang="en-US" dirty="0"/>
              <a:t>Click to add subtitle/contacts/date</a:t>
            </a:r>
          </a:p>
        </p:txBody>
      </p:sp>
      <p:sp>
        <p:nvSpPr>
          <p:cNvPr id="2" name="Title"/>
          <p:cNvSpPr>
            <a:spLocks noGrp="1"/>
          </p:cNvSpPr>
          <p:nvPr>
            <p:ph type="ctrTitle" hasCustomPrompt="1"/>
          </p:nvPr>
        </p:nvSpPr>
        <p:spPr>
          <a:xfrm>
            <a:off x="923544" y="1417320"/>
            <a:ext cx="7790688" cy="2386584"/>
          </a:xfrm>
          <a:prstGeom prst="rect">
            <a:avLst/>
          </a:prstGeom>
        </p:spPr>
        <p:txBody>
          <a:bodyPr anchor="b"/>
          <a:lstStyle>
            <a:lvl1pPr algn="l">
              <a:spcBef>
                <a:spcPts val="0"/>
              </a:spcBef>
              <a:defRPr sz="4800" b="0" cap="all" baseline="0">
                <a:solidFill>
                  <a:schemeClr val="bg2"/>
                </a:solidFill>
              </a:defRPr>
            </a:lvl1pPr>
          </a:lstStyle>
          <a:p>
            <a:r>
              <a:rPr lang="en-US" dirty="0"/>
              <a:t>Click to add title</a:t>
            </a:r>
          </a:p>
        </p:txBody>
      </p:sp>
      <p:pic>
        <p:nvPicPr>
          <p:cNvPr id="8" name="Bridgespan logo"/>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108718" y="369094"/>
            <a:ext cx="2220045" cy="851360"/>
          </a:xfrm>
          <a:prstGeom prst="rect">
            <a:avLst/>
          </a:prstGeom>
        </p:spPr>
      </p:pic>
      <p:pic>
        <p:nvPicPr>
          <p:cNvPr id="9" name="Blue wave"/>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76" y="5355904"/>
            <a:ext cx="9729512" cy="2087884"/>
          </a:xfrm>
          <a:prstGeom prst="rect">
            <a:avLst/>
          </a:prstGeom>
        </p:spPr>
      </p:pic>
      <p:cxnSp>
        <p:nvCxnSpPr>
          <p:cNvPr id="12" name="Blue horizontal line"/>
          <p:cNvCxnSpPr/>
          <p:nvPr userDrawn="1"/>
        </p:nvCxnSpPr>
        <p:spPr>
          <a:xfrm>
            <a:off x="930058" y="3810794"/>
            <a:ext cx="7793473" cy="0"/>
          </a:xfrm>
          <a:prstGeom prst="line">
            <a:avLst/>
          </a:prstGeom>
          <a:ln w="38100" cap="rnd">
            <a:solidFill>
              <a:schemeClr val="accent1"/>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4012046067"/>
      </p:ext>
    </p:extLst>
  </p:cSld>
  <p:clrMapOvr>
    <a:masterClrMapping/>
  </p:clrMapOvr>
  <p:extLst mod="1">
    <p:ext uri="{DCECCB84-F9BA-43D5-87BE-67443E8EF086}">
      <p15:sldGuideLst xmlns:p15="http://schemas.microsoft.com/office/powerpoint/2012/main">
        <p15:guide id="1" pos="232" userDrawn="1">
          <p15:clr>
            <a:srgbClr val="CCCCCC"/>
          </p15:clr>
        </p15:guide>
        <p15:guide id="2" pos="6040" userDrawn="1">
          <p15:clr>
            <a:srgbClr val="CCCCCC"/>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p:cNvSpPr>
            <a:spLocks noGrp="1"/>
          </p:cNvSpPr>
          <p:nvPr>
            <p:ph type="title"/>
          </p:nvPr>
        </p:nvSpPr>
        <p:spPr>
          <a:xfrm>
            <a:off x="385200" y="5"/>
            <a:ext cx="9195156" cy="951571"/>
          </a:xfrm>
          <a:prstGeom prst="rect">
            <a:avLst/>
          </a:prstGeom>
        </p:spPr>
        <p:txBody>
          <a:bodyPr/>
          <a:lstStyle/>
          <a:p>
            <a:r>
              <a:rPr lang="en-US" smtClean="0"/>
              <a:t>Click to edit Master title style</a:t>
            </a:r>
            <a:endParaRPr lang="en-US" dirty="0"/>
          </a:p>
        </p:txBody>
      </p:sp>
      <p:sp>
        <p:nvSpPr>
          <p:cNvPr id="6" name="btfpLayoutConfig" hidden="1"/>
          <p:cNvSpPr txBox="1"/>
          <p:nvPr userDrawn="1"/>
        </p:nvSpPr>
        <p:spPr bwMode="gray">
          <a:xfrm>
            <a:off x="12700" y="12700"/>
            <a:ext cx="8890000" cy="88092"/>
          </a:xfrm>
          <a:prstGeom prst="rect">
            <a:avLst/>
          </a:prstGeom>
          <a:noFill/>
        </p:spPr>
        <p:txBody>
          <a:bodyPr vert="horz" wrap="square" lIns="36000" tIns="36000" rIns="36000" bIns="36000" rtlCol="0">
            <a:spAutoFit/>
          </a:bodyPr>
          <a:lstStyle/>
          <a:p>
            <a:pPr marL="0" indent="0">
              <a:buNone/>
            </a:pPr>
            <a:r>
              <a:rPr lang="en-US" sz="100">
                <a:solidFill>
                  <a:srgbClr val="FFFFFF">
                    <a:alpha val="0"/>
                  </a:srgbClr>
                </a:solidFill>
              </a:rPr>
              <a:t>overall_0_131733708841261106 columns_1_131733708841261106 </a:t>
            </a:r>
            <a:endParaRPr lang="en-US" sz="100" dirty="0" err="1">
              <a:solidFill>
                <a:srgbClr val="FFFFFF">
                  <a:alpha val="0"/>
                </a:srgbClr>
              </a:solidFill>
            </a:endParaRPr>
          </a:p>
        </p:txBody>
      </p:sp>
    </p:spTree>
    <p:custDataLst>
      <p:tags r:id="rId1"/>
    </p:custDataLst>
    <p:extLst>
      <p:ext uri="{BB962C8B-B14F-4D97-AF65-F5344CB8AC3E}">
        <p14:creationId xmlns:p14="http://schemas.microsoft.com/office/powerpoint/2010/main" val="604292435"/>
      </p:ext>
    </p:extLst>
  </p:cSld>
  <p:clrMapOvr>
    <a:masterClrMapping/>
  </p:clrMapOvr>
  <p:extLst mod="1">
    <p:ext uri="{DCECCB84-F9BA-43D5-87BE-67443E8EF086}">
      <p15:sldGuideLst xmlns:p15="http://schemas.microsoft.com/office/powerpoint/2012/main">
        <p15:guide id="1" pos="232" userDrawn="1">
          <p15:clr>
            <a:srgbClr val="CCCCCC"/>
          </p15:clr>
        </p15:guide>
        <p15:guide id="2" pos="6040" userDrawn="1">
          <p15:clr>
            <a:srgbClr val="CCCCCC"/>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Right Pic, Left Text &amp; Title">
    <p:spTree>
      <p:nvGrpSpPr>
        <p:cNvPr id="1" name=""/>
        <p:cNvGrpSpPr/>
        <p:nvPr/>
      </p:nvGrpSpPr>
      <p:grpSpPr>
        <a:xfrm>
          <a:off x="0" y="0"/>
          <a:ext cx="0" cy="0"/>
          <a:chOff x="0" y="0"/>
          <a:chExt cx="0" cy="0"/>
        </a:xfrm>
      </p:grpSpPr>
      <p:sp>
        <p:nvSpPr>
          <p:cNvPr id="2" name="Title 1"/>
          <p:cNvSpPr>
            <a:spLocks noGrp="1"/>
          </p:cNvSpPr>
          <p:nvPr>
            <p:ph type="title"/>
          </p:nvPr>
        </p:nvSpPr>
        <p:spPr>
          <a:xfrm>
            <a:off x="384048" y="0"/>
            <a:ext cx="4407408" cy="950976"/>
          </a:xfrm>
        </p:spPr>
        <p:txBody>
          <a:bodyPr/>
          <a:lstStyle/>
          <a:p>
            <a:r>
              <a:rPr lang="en-US" smtClean="0"/>
              <a:t>Click to edit Master title style</a:t>
            </a:r>
            <a:endParaRPr lang="en-CA" dirty="0"/>
          </a:p>
        </p:txBody>
      </p:sp>
      <p:pic>
        <p:nvPicPr>
          <p:cNvPr id="4" name="Blue vertical line"/>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279"/>
            <a:ext cx="240792" cy="7443509"/>
          </a:xfrm>
          <a:prstGeom prst="rect">
            <a:avLst/>
          </a:prstGeom>
        </p:spPr>
      </p:pic>
      <p:cxnSp>
        <p:nvCxnSpPr>
          <p:cNvPr id="6" name="Blue horizontal line"/>
          <p:cNvCxnSpPr/>
          <p:nvPr/>
        </p:nvCxnSpPr>
        <p:spPr>
          <a:xfrm>
            <a:off x="381599" y="902494"/>
            <a:ext cx="4407408" cy="0"/>
          </a:xfrm>
          <a:prstGeom prst="line">
            <a:avLst/>
          </a:prstGeom>
          <a:ln w="28575" cap="rnd">
            <a:solidFill>
              <a:schemeClr val="bg2"/>
            </a:solidFill>
          </a:ln>
        </p:spPr>
        <p:style>
          <a:lnRef idx="1">
            <a:schemeClr val="accent1"/>
          </a:lnRef>
          <a:fillRef idx="0">
            <a:schemeClr val="accent1"/>
          </a:fillRef>
          <a:effectRef idx="0">
            <a:schemeClr val="accent1"/>
          </a:effectRef>
          <a:fontRef idx="minor">
            <a:schemeClr val="tx1"/>
          </a:fontRef>
        </p:style>
      </p:cxnSp>
      <p:sp>
        <p:nvSpPr>
          <p:cNvPr id="11" name="Picture Placeholder 5"/>
          <p:cNvSpPr>
            <a:spLocks noGrp="1"/>
          </p:cNvSpPr>
          <p:nvPr>
            <p:ph type="pic" sz="quarter" idx="10"/>
          </p:nvPr>
        </p:nvSpPr>
        <p:spPr>
          <a:xfrm>
            <a:off x="4865180" y="-278"/>
            <a:ext cx="4864608" cy="7443788"/>
          </a:xfrm>
        </p:spPr>
        <p:txBody>
          <a:bodyPr/>
          <a:lstStyle/>
          <a:p>
            <a:r>
              <a:rPr lang="en-US" smtClean="0"/>
              <a:t>Click icon to add picture</a:t>
            </a:r>
            <a:endParaRPr lang="en-US"/>
          </a:p>
        </p:txBody>
      </p:sp>
    </p:spTree>
    <p:custDataLst>
      <p:tags r:id="rId1"/>
    </p:custDataLst>
    <p:extLst>
      <p:ext uri="{BB962C8B-B14F-4D97-AF65-F5344CB8AC3E}">
        <p14:creationId xmlns:p14="http://schemas.microsoft.com/office/powerpoint/2010/main" val="2644893814"/>
      </p:ext>
    </p:extLst>
  </p:cSld>
  <p:clrMapOvr>
    <a:masterClrMapping/>
  </p:clrMapOvr>
  <p:extLst>
    <p:ext uri="{DCECCB84-F9BA-43D5-87BE-67443E8EF086}">
      <p15:sldGuideLst xmlns:p15="http://schemas.microsoft.com/office/powerpoint/2012/main">
        <p15:guide id="1" pos="232" userDrawn="1">
          <p15:clr>
            <a:srgbClr val="CCCCCC"/>
          </p15:clr>
        </p15:guide>
        <p15:guide id="2" pos="2968" userDrawn="1">
          <p15:clr>
            <a:srgbClr val="CCCCCC"/>
          </p15:clr>
        </p15:guide>
        <p15:guide id="3" pos="3304" userDrawn="1">
          <p15:clr>
            <a:srgbClr val="CCCCCC"/>
          </p15:clr>
        </p15:guide>
        <p15:guide id="4" pos="6040" userDrawn="1">
          <p15:clr>
            <a:srgbClr val="CCCCCC"/>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Right Pic, Left Text">
    <p:spTree>
      <p:nvGrpSpPr>
        <p:cNvPr id="1" name=""/>
        <p:cNvGrpSpPr/>
        <p:nvPr/>
      </p:nvGrpSpPr>
      <p:grpSpPr>
        <a:xfrm>
          <a:off x="0" y="0"/>
          <a:ext cx="0" cy="0"/>
          <a:chOff x="0" y="0"/>
          <a:chExt cx="0" cy="0"/>
        </a:xfrm>
      </p:grpSpPr>
      <p:pic>
        <p:nvPicPr>
          <p:cNvPr id="4" name="Blue vertical line"/>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279"/>
            <a:ext cx="240792" cy="7443509"/>
          </a:xfrm>
          <a:prstGeom prst="rect">
            <a:avLst/>
          </a:prstGeom>
        </p:spPr>
      </p:pic>
      <p:sp>
        <p:nvSpPr>
          <p:cNvPr id="11" name="Picture Placeholder 5"/>
          <p:cNvSpPr>
            <a:spLocks noGrp="1"/>
          </p:cNvSpPr>
          <p:nvPr>
            <p:ph type="pic" sz="quarter" idx="10"/>
          </p:nvPr>
        </p:nvSpPr>
        <p:spPr>
          <a:xfrm>
            <a:off x="4865180" y="-278"/>
            <a:ext cx="4864608" cy="7443788"/>
          </a:xfrm>
        </p:spPr>
        <p:txBody>
          <a:bodyPr/>
          <a:lstStyle/>
          <a:p>
            <a:r>
              <a:rPr lang="en-US" smtClean="0"/>
              <a:t>Click icon to add picture</a:t>
            </a:r>
            <a:endParaRPr lang="en-US" dirty="0"/>
          </a:p>
        </p:txBody>
      </p:sp>
    </p:spTree>
    <p:custDataLst>
      <p:tags r:id="rId1"/>
    </p:custDataLst>
    <p:extLst>
      <p:ext uri="{BB962C8B-B14F-4D97-AF65-F5344CB8AC3E}">
        <p14:creationId xmlns:p14="http://schemas.microsoft.com/office/powerpoint/2010/main" val="2478684865"/>
      </p:ext>
    </p:extLst>
  </p:cSld>
  <p:clrMapOvr>
    <a:masterClrMapping/>
  </p:clrMapOvr>
  <p:extLst>
    <p:ext uri="{DCECCB84-F9BA-43D5-87BE-67443E8EF086}">
      <p15:sldGuideLst xmlns:p15="http://schemas.microsoft.com/office/powerpoint/2012/main">
        <p15:guide id="1" pos="232" userDrawn="1">
          <p15:clr>
            <a:srgbClr val="CCCCCC"/>
          </p15:clr>
        </p15:guide>
        <p15:guide id="2" pos="6040" userDrawn="1">
          <p15:clr>
            <a:srgbClr val="CCCCCC"/>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p:cSld name="Left Pic, Right Text &amp; Title">
    <p:spTree>
      <p:nvGrpSpPr>
        <p:cNvPr id="1" name=""/>
        <p:cNvGrpSpPr/>
        <p:nvPr/>
      </p:nvGrpSpPr>
      <p:grpSpPr>
        <a:xfrm>
          <a:off x="0" y="0"/>
          <a:ext cx="0" cy="0"/>
          <a:chOff x="0" y="0"/>
          <a:chExt cx="0" cy="0"/>
        </a:xfrm>
      </p:grpSpPr>
      <p:pic>
        <p:nvPicPr>
          <p:cNvPr id="4" name="Blue vertical line"/>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279"/>
            <a:ext cx="240792" cy="7443509"/>
          </a:xfrm>
          <a:prstGeom prst="rect">
            <a:avLst/>
          </a:prstGeom>
        </p:spPr>
      </p:pic>
      <p:sp>
        <p:nvSpPr>
          <p:cNvPr id="5" name="Picture Placeholder 5"/>
          <p:cNvSpPr>
            <a:spLocks noGrp="1"/>
          </p:cNvSpPr>
          <p:nvPr>
            <p:ph type="pic" sz="quarter" idx="10"/>
          </p:nvPr>
        </p:nvSpPr>
        <p:spPr>
          <a:xfrm>
            <a:off x="240786" y="1"/>
            <a:ext cx="4678347" cy="7443787"/>
          </a:xfrm>
        </p:spPr>
        <p:txBody>
          <a:bodyPr/>
          <a:lstStyle/>
          <a:p>
            <a:r>
              <a:rPr lang="en-US" smtClean="0"/>
              <a:t>Click icon to add picture</a:t>
            </a:r>
            <a:endParaRPr lang="en-US"/>
          </a:p>
        </p:txBody>
      </p:sp>
      <p:sp>
        <p:nvSpPr>
          <p:cNvPr id="6" name="Title 1"/>
          <p:cNvSpPr>
            <a:spLocks noGrp="1"/>
          </p:cNvSpPr>
          <p:nvPr>
            <p:ph type="title"/>
          </p:nvPr>
        </p:nvSpPr>
        <p:spPr>
          <a:xfrm>
            <a:off x="5148072" y="0"/>
            <a:ext cx="4407408" cy="950976"/>
          </a:xfrm>
        </p:spPr>
        <p:txBody>
          <a:bodyPr/>
          <a:lstStyle/>
          <a:p>
            <a:r>
              <a:rPr lang="en-US" smtClean="0"/>
              <a:t>Click to edit Master title style</a:t>
            </a:r>
            <a:endParaRPr lang="en-CA" dirty="0"/>
          </a:p>
        </p:txBody>
      </p:sp>
      <p:cxnSp>
        <p:nvCxnSpPr>
          <p:cNvPr id="7" name="Blue horizontal line"/>
          <p:cNvCxnSpPr/>
          <p:nvPr/>
        </p:nvCxnSpPr>
        <p:spPr>
          <a:xfrm>
            <a:off x="5148071" y="902494"/>
            <a:ext cx="4407408" cy="0"/>
          </a:xfrm>
          <a:prstGeom prst="line">
            <a:avLst/>
          </a:prstGeom>
          <a:ln w="28575" cap="rnd">
            <a:solidFill>
              <a:schemeClr val="bg2"/>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4069147257"/>
      </p:ext>
    </p:extLst>
  </p:cSld>
  <p:clrMapOvr>
    <a:masterClrMapping/>
  </p:clrMapOvr>
  <p:extLst>
    <p:ext uri="{DCECCB84-F9BA-43D5-87BE-67443E8EF086}">
      <p15:sldGuideLst xmlns:p15="http://schemas.microsoft.com/office/powerpoint/2012/main">
        <p15:guide id="1" pos="232" userDrawn="1">
          <p15:clr>
            <a:srgbClr val="CCCCCC"/>
          </p15:clr>
        </p15:guide>
        <p15:guide id="2" pos="2968" userDrawn="1">
          <p15:clr>
            <a:srgbClr val="CCCCCC"/>
          </p15:clr>
        </p15:guide>
        <p15:guide id="3" pos="3304" userDrawn="1">
          <p15:clr>
            <a:srgbClr val="CCCCCC"/>
          </p15:clr>
        </p15:guide>
        <p15:guide id="4" pos="6040" userDrawn="1">
          <p15:clr>
            <a:srgbClr val="CCCCCC"/>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p:cSld name="Left Pic, Right Text">
    <p:spTree>
      <p:nvGrpSpPr>
        <p:cNvPr id="1" name=""/>
        <p:cNvGrpSpPr/>
        <p:nvPr/>
      </p:nvGrpSpPr>
      <p:grpSpPr>
        <a:xfrm>
          <a:off x="0" y="0"/>
          <a:ext cx="0" cy="0"/>
          <a:chOff x="0" y="0"/>
          <a:chExt cx="0" cy="0"/>
        </a:xfrm>
      </p:grpSpPr>
      <p:pic>
        <p:nvPicPr>
          <p:cNvPr id="4" name="Blue vertical line"/>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279"/>
            <a:ext cx="240792" cy="7443509"/>
          </a:xfrm>
          <a:prstGeom prst="rect">
            <a:avLst/>
          </a:prstGeom>
        </p:spPr>
      </p:pic>
      <p:sp>
        <p:nvSpPr>
          <p:cNvPr id="5" name="Picture Placeholder 5"/>
          <p:cNvSpPr>
            <a:spLocks noGrp="1"/>
          </p:cNvSpPr>
          <p:nvPr>
            <p:ph type="pic" sz="quarter" idx="10"/>
          </p:nvPr>
        </p:nvSpPr>
        <p:spPr>
          <a:xfrm>
            <a:off x="240786" y="1"/>
            <a:ext cx="4678347" cy="7443787"/>
          </a:xfrm>
        </p:spPr>
        <p:txBody>
          <a:bodyPr/>
          <a:lstStyle/>
          <a:p>
            <a:r>
              <a:rPr lang="en-US" smtClean="0"/>
              <a:t>Click icon to add picture</a:t>
            </a:r>
            <a:endParaRPr lang="en-US"/>
          </a:p>
        </p:txBody>
      </p:sp>
    </p:spTree>
    <p:custDataLst>
      <p:tags r:id="rId1"/>
    </p:custDataLst>
    <p:extLst>
      <p:ext uri="{BB962C8B-B14F-4D97-AF65-F5344CB8AC3E}">
        <p14:creationId xmlns:p14="http://schemas.microsoft.com/office/powerpoint/2010/main" val="37299695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Last Page Logo">
    <p:spTree>
      <p:nvGrpSpPr>
        <p:cNvPr id="1" name=""/>
        <p:cNvGrpSpPr/>
        <p:nvPr/>
      </p:nvGrpSpPr>
      <p:grpSpPr>
        <a:xfrm>
          <a:off x="0" y="0"/>
          <a:ext cx="0" cy="0"/>
          <a:chOff x="0" y="0"/>
          <a:chExt cx="0" cy="0"/>
        </a:xfrm>
      </p:grpSpPr>
      <p:pic>
        <p:nvPicPr>
          <p:cNvPr id="5" name="Blue wave"/>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279"/>
            <a:ext cx="1597155" cy="7443509"/>
          </a:xfrm>
          <a:prstGeom prst="rect">
            <a:avLst/>
          </a:prstGeom>
        </p:spPr>
      </p:pic>
      <p:pic>
        <p:nvPicPr>
          <p:cNvPr id="6" name="Logo"/>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843088" y="2437071"/>
            <a:ext cx="5967412" cy="2010847"/>
          </a:xfrm>
          <a:prstGeom prst="rect">
            <a:avLst/>
          </a:prstGeom>
        </p:spPr>
      </p:pic>
      <p:sp>
        <p:nvSpPr>
          <p:cNvPr id="2" name="btfpLayoutConfig" hidden="1"/>
          <p:cNvSpPr txBox="1"/>
          <p:nvPr userDrawn="1"/>
        </p:nvSpPr>
        <p:spPr bwMode="gray">
          <a:xfrm>
            <a:off x="12700" y="12700"/>
            <a:ext cx="8890000" cy="88092"/>
          </a:xfrm>
          <a:prstGeom prst="rect">
            <a:avLst/>
          </a:prstGeom>
          <a:noFill/>
        </p:spPr>
        <p:txBody>
          <a:bodyPr vert="horz" wrap="square" lIns="36000" tIns="36000" rIns="36000" bIns="36000" rtlCol="0">
            <a:spAutoFit/>
          </a:bodyPr>
          <a:lstStyle/>
          <a:p>
            <a:pPr marL="0" indent="0">
              <a:buNone/>
            </a:pPr>
            <a:r>
              <a:rPr lang="en-US" sz="100">
                <a:solidFill>
                  <a:srgbClr val="FFFFFF">
                    <a:alpha val="0"/>
                  </a:srgbClr>
                </a:solidFill>
              </a:rPr>
              <a:t>overall_0_131937908830644999 columns_1_131937908830644999 </a:t>
            </a:r>
            <a:endParaRPr lang="en-US" sz="100" dirty="0" err="1">
              <a:solidFill>
                <a:srgbClr val="FFFFFF">
                  <a:alpha val="0"/>
                </a:srgbClr>
              </a:solidFill>
            </a:endParaRPr>
          </a:p>
        </p:txBody>
      </p:sp>
    </p:spTree>
    <p:custDataLst>
      <p:tags r:id="rId1"/>
    </p:custDataLst>
    <p:extLst>
      <p:ext uri="{BB962C8B-B14F-4D97-AF65-F5344CB8AC3E}">
        <p14:creationId xmlns:p14="http://schemas.microsoft.com/office/powerpoint/2010/main" val="3287323518"/>
      </p:ext>
    </p:extLst>
  </p:cSld>
  <p:clrMapOvr>
    <a:masterClrMapping/>
  </p:clrMapOvr>
  <p:extLst mod="1">
    <p:ext uri="{DCECCB84-F9BA-43D5-87BE-67443E8EF086}">
      <p15:sldGuideLst xmlns:p15="http://schemas.microsoft.com/office/powerpoint/2012/main">
        <p15:guide id="1" pos="232" userDrawn="1">
          <p15:clr>
            <a:srgbClr val="CCCCCC"/>
          </p15:clr>
        </p15:guide>
        <p15:guide id="2" pos="6040" userDrawn="1">
          <p15:clr>
            <a:srgbClr val="CCCCCC"/>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p:cSld name="Title Slide 2 Layout">
    <p:spTree>
      <p:nvGrpSpPr>
        <p:cNvPr id="1" name=""/>
        <p:cNvGrpSpPr/>
        <p:nvPr/>
      </p:nvGrpSpPr>
      <p:grpSpPr>
        <a:xfrm>
          <a:off x="0" y="0"/>
          <a:ext cx="0" cy="0"/>
          <a:chOff x="0" y="0"/>
          <a:chExt cx="0" cy="0"/>
        </a:xfrm>
      </p:grpSpPr>
      <p:sp>
        <p:nvSpPr>
          <p:cNvPr id="2" name="Title 1"/>
          <p:cNvSpPr>
            <a:spLocks noGrp="1"/>
          </p:cNvSpPr>
          <p:nvPr>
            <p:ph type="title"/>
          </p:nvPr>
        </p:nvSpPr>
        <p:spPr>
          <a:xfrm>
            <a:off x="612648" y="1197864"/>
            <a:ext cx="5184648" cy="3758184"/>
          </a:xfrm>
        </p:spPr>
        <p:txBody>
          <a:bodyPr anchor="t" anchorCtr="0"/>
          <a:lstStyle>
            <a:lvl1pPr algn="r">
              <a:defRPr sz="4800" cap="all" baseline="0"/>
            </a:lvl1pPr>
          </a:lstStyle>
          <a:p>
            <a:r>
              <a:rPr lang="en-US" smtClean="0"/>
              <a:t>Click to edit Master title style</a:t>
            </a:r>
            <a:endParaRPr lang="en-CA"/>
          </a:p>
        </p:txBody>
      </p:sp>
      <p:pic>
        <p:nvPicPr>
          <p:cNvPr id="3" name="Bridgespan logo"/>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78472" y="6469080"/>
            <a:ext cx="1868284" cy="716464"/>
          </a:xfrm>
          <a:prstGeom prst="rect">
            <a:avLst/>
          </a:prstGeom>
        </p:spPr>
      </p:pic>
      <p:pic>
        <p:nvPicPr>
          <p:cNvPr id="4" name="Blue wave"/>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557"/>
            <a:ext cx="1597155" cy="7443231"/>
          </a:xfrm>
          <a:prstGeom prst="rect">
            <a:avLst/>
          </a:prstGeom>
        </p:spPr>
      </p:pic>
      <p:sp>
        <p:nvSpPr>
          <p:cNvPr id="5" name="Subtitle 2"/>
          <p:cNvSpPr>
            <a:spLocks noGrp="1"/>
          </p:cNvSpPr>
          <p:nvPr>
            <p:ph type="subTitle" idx="1"/>
          </p:nvPr>
        </p:nvSpPr>
        <p:spPr>
          <a:xfrm>
            <a:off x="6227064" y="3758184"/>
            <a:ext cx="3300984" cy="1197864"/>
          </a:xfrm>
          <a:prstGeom prst="rect">
            <a:avLst/>
          </a:prstGeom>
        </p:spPr>
        <p:txBody>
          <a:bodyPr lIns="0" rIns="45720" anchor="b" anchorCtr="0">
            <a:noAutofit/>
          </a:bodyPr>
          <a:lstStyle>
            <a:lvl1pPr marL="0" indent="0" algn="l">
              <a:buNone/>
              <a:defRPr sz="2000">
                <a:solidFill>
                  <a:schemeClr val="bg2"/>
                </a:solidFill>
              </a:defRPr>
            </a:lvl1pPr>
            <a:lvl2pPr marL="490667" indent="0" algn="ctr">
              <a:buNone/>
              <a:defRPr>
                <a:solidFill>
                  <a:schemeClr val="tx1">
                    <a:tint val="75000"/>
                  </a:schemeClr>
                </a:solidFill>
              </a:defRPr>
            </a:lvl2pPr>
            <a:lvl3pPr marL="981334" indent="0" algn="ctr">
              <a:buNone/>
              <a:defRPr>
                <a:solidFill>
                  <a:schemeClr val="tx1">
                    <a:tint val="75000"/>
                  </a:schemeClr>
                </a:solidFill>
              </a:defRPr>
            </a:lvl3pPr>
            <a:lvl4pPr marL="1472001" indent="0" algn="ctr">
              <a:buNone/>
              <a:defRPr>
                <a:solidFill>
                  <a:schemeClr val="tx1">
                    <a:tint val="75000"/>
                  </a:schemeClr>
                </a:solidFill>
              </a:defRPr>
            </a:lvl4pPr>
            <a:lvl5pPr marL="1962668" indent="0" algn="ctr">
              <a:buNone/>
              <a:defRPr>
                <a:solidFill>
                  <a:schemeClr val="tx1">
                    <a:tint val="75000"/>
                  </a:schemeClr>
                </a:solidFill>
              </a:defRPr>
            </a:lvl5pPr>
            <a:lvl6pPr marL="2453335" indent="0" algn="ctr">
              <a:buNone/>
              <a:defRPr>
                <a:solidFill>
                  <a:schemeClr val="tx1">
                    <a:tint val="75000"/>
                  </a:schemeClr>
                </a:solidFill>
              </a:defRPr>
            </a:lvl6pPr>
            <a:lvl7pPr marL="2944002" indent="0" algn="ctr">
              <a:buNone/>
              <a:defRPr>
                <a:solidFill>
                  <a:schemeClr val="tx1">
                    <a:tint val="75000"/>
                  </a:schemeClr>
                </a:solidFill>
              </a:defRPr>
            </a:lvl7pPr>
            <a:lvl8pPr marL="3434669" indent="0" algn="ctr">
              <a:buNone/>
              <a:defRPr>
                <a:solidFill>
                  <a:schemeClr val="tx1">
                    <a:tint val="75000"/>
                  </a:schemeClr>
                </a:solidFill>
              </a:defRPr>
            </a:lvl8pPr>
            <a:lvl9pPr marL="3925336" indent="0" algn="ctr">
              <a:buNone/>
              <a:defRPr>
                <a:solidFill>
                  <a:schemeClr val="tx1">
                    <a:tint val="75000"/>
                  </a:schemeClr>
                </a:solidFill>
              </a:defRPr>
            </a:lvl9pPr>
          </a:lstStyle>
          <a:p>
            <a:r>
              <a:rPr lang="en-US" smtClean="0"/>
              <a:t>Click to edit Master subtitle style</a:t>
            </a:r>
            <a:endParaRPr lang="en-US" dirty="0"/>
          </a:p>
        </p:txBody>
      </p:sp>
      <p:cxnSp>
        <p:nvCxnSpPr>
          <p:cNvPr id="6" name="Blue vertical line"/>
          <p:cNvCxnSpPr/>
          <p:nvPr/>
        </p:nvCxnSpPr>
        <p:spPr>
          <a:xfrm>
            <a:off x="6007100" y="1248507"/>
            <a:ext cx="0" cy="3704493"/>
          </a:xfrm>
          <a:prstGeom prst="line">
            <a:avLst/>
          </a:prstGeom>
          <a:ln w="38100" cap="rnd">
            <a:solidFill>
              <a:schemeClr val="accent1"/>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36149678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btfpLayoutConfig" hidden="1"/>
          <p:cNvSpPr txBox="1"/>
          <p:nvPr userDrawn="1"/>
        </p:nvSpPr>
        <p:spPr bwMode="gray">
          <a:xfrm>
            <a:off x="10135" y="13785"/>
            <a:ext cx="612763" cy="99226"/>
          </a:xfrm>
          <a:prstGeom prst="rect">
            <a:avLst/>
          </a:prstGeom>
          <a:noFill/>
        </p:spPr>
        <p:txBody>
          <a:bodyPr vert="horz" wrap="none" lIns="38306" tIns="38306" rIns="38306" bIns="38306" rtlCol="0">
            <a:spAutoFit/>
          </a:bodyPr>
          <a:lstStyle/>
          <a:p>
            <a:pPr marL="0" indent="0">
              <a:buNone/>
            </a:pPr>
            <a:r>
              <a:rPr lang="en-US" sz="142">
                <a:solidFill>
                  <a:srgbClr val="FFFFFF">
                    <a:alpha val="0"/>
                  </a:srgbClr>
                </a:solidFill>
              </a:rPr>
              <a:t>overall_0_131690428734084882 columns_1_131690428734084882 </a:t>
            </a:r>
            <a:endParaRPr lang="en-US" sz="142" dirty="0" err="1">
              <a:solidFill>
                <a:srgbClr val="FFFFFF">
                  <a:alpha val="0"/>
                </a:srgbClr>
              </a:solidFill>
            </a:endParaRPr>
          </a:p>
        </p:txBody>
      </p:sp>
    </p:spTree>
    <p:custDataLst>
      <p:tags r:id="rId1"/>
    </p:custDataLst>
    <p:extLst>
      <p:ext uri="{BB962C8B-B14F-4D97-AF65-F5344CB8AC3E}">
        <p14:creationId xmlns:p14="http://schemas.microsoft.com/office/powerpoint/2010/main" val="5634442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ags" Target="../tags/tag2.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5" name="BtfpConfiguration" hidden="1"/>
          <p:cNvSpPr txBox="1"/>
          <p:nvPr userDrawn="1"/>
        </p:nvSpPr>
        <p:spPr bwMode="hidden">
          <a:xfrm>
            <a:off x="0" y="0"/>
            <a:ext cx="28730" cy="39075"/>
          </a:xfrm>
          <a:prstGeom prst="rect">
            <a:avLst/>
          </a:prstGeom>
          <a:noFill/>
        </p:spPr>
        <p:txBody>
          <a:bodyPr wrap="none" lIns="0" tIns="0" rIns="0" bIns="0" rtlCol="0">
            <a:noAutofit/>
          </a:bodyPr>
          <a:lstStyle/>
          <a:p>
            <a:pPr marL="0" indent="0">
              <a:buNone/>
            </a:pPr>
            <a:r>
              <a:rPr lang="en-US" sz="142" smtClean="0">
                <a:solidFill>
                  <a:schemeClr val="bg1">
                    <a:alpha val="0"/>
                  </a:schemeClr>
                </a:solidFill>
              </a:rPr>
              <a:t>&lt;btfp&gt;</a:t>
            </a:r>
          </a:p>
          <a:p>
            <a:pPr marL="0" indent="0">
              <a:buNone/>
            </a:pPr>
            <a:r>
              <a:rPr lang="en-US" sz="142" smtClean="0">
                <a:solidFill>
                  <a:schemeClr val="bg1">
                    <a:alpha val="0"/>
                  </a:schemeClr>
                </a:solidFill>
              </a:rPr>
              <a:t>  &lt;!-- Instructions for the &lt;template&gt; tag:       Keep "version" and "type" options unchanged.       Set "name" option to the client name that should appear on the client color section.        Set "pageSize" to the paper size you are setting this slide master up on. Valid values are: "widescreen" (which equals 16:9), "4_3", "a4" and "letter". Observe capitalization!  Last edited by Tracey Neil on Aug 18, 2018 --&gt;</a:t>
            </a:r>
          </a:p>
          <a:p>
            <a:pPr marL="0" indent="0">
              <a:buNone/>
            </a:pPr>
            <a:r>
              <a:rPr lang="en-US" sz="142" smtClean="0">
                <a:solidFill>
                  <a:schemeClr val="bg1">
                    <a:alpha val="0"/>
                  </a:schemeClr>
                </a:solidFill>
              </a:rPr>
              <a:t>  &lt;template version="2.0.14" type="unbranded" name="Bridgespan Core" pageSize="letter"&gt;</a:t>
            </a:r>
          </a:p>
          <a:p>
            <a:pPr marL="0" indent="0">
              <a:buNone/>
            </a:pPr>
            <a:r>
              <a:rPr lang="en-US" sz="142" smtClean="0">
                <a:solidFill>
                  <a:schemeClr val="bg1">
                    <a:alpha val="0"/>
                  </a:schemeClr>
                </a:solidFill>
              </a:rPr>
              <a:t>    &lt;!-- Instructions for &lt;settings&gt; tag:         In each sub-tag set the hex code of the RGB color you wish to use for the standard elements when they are created on this slide master.         If the value is missing or invalid, default colors will be used. --&gt;</a:t>
            </a:r>
          </a:p>
          <a:p>
            <a:pPr marL="0" indent="0">
              <a:buNone/>
            </a:pPr>
            <a:r>
              <a:rPr lang="en-US" sz="142" smtClean="0">
                <a:solidFill>
                  <a:schemeClr val="bg1">
                    <a:alpha val="0"/>
                  </a:schemeClr>
                </a:solidFill>
              </a:rPr>
              <a:t>    &lt;settings&gt;</a:t>
            </a:r>
          </a:p>
          <a:p>
            <a:pPr marL="0" indent="0">
              <a:buNone/>
            </a:pPr>
            <a:r>
              <a:rPr lang="en-US" sz="142" smtClean="0">
                <a:solidFill>
                  <a:schemeClr val="bg1">
                    <a:alpha val="0"/>
                  </a:schemeClr>
                </a:solidFill>
              </a:rPr>
              <a:t>      &lt;runningAgendaBackColorLeft&gt;#045B91&lt;/runningAgendaBackColorLeft&gt;</a:t>
            </a:r>
          </a:p>
          <a:p>
            <a:pPr marL="0" indent="0">
              <a:buNone/>
            </a:pPr>
            <a:r>
              <a:rPr lang="en-US" sz="142" smtClean="0">
                <a:solidFill>
                  <a:schemeClr val="bg1">
                    <a:alpha val="0"/>
                  </a:schemeClr>
                </a:solidFill>
              </a:rPr>
              <a:t>      &lt;runningAgendaBackColorRight&gt;#D0D1D3&lt;/runningAgendaBackColorRight&gt;</a:t>
            </a:r>
          </a:p>
          <a:p>
            <a:pPr marL="0" indent="0">
              <a:buNone/>
            </a:pPr>
            <a:r>
              <a:rPr lang="en-US" sz="142" smtClean="0">
                <a:solidFill>
                  <a:schemeClr val="bg1">
                    <a:alpha val="0"/>
                  </a:schemeClr>
                </a:solidFill>
              </a:rPr>
              <a:t>      &lt;runningAgendaTextColorLeft&gt;#FFFFFF&lt;/runningAgendaTextColorLeft&gt;</a:t>
            </a:r>
          </a:p>
          <a:p>
            <a:pPr marL="0" indent="0">
              <a:buNone/>
            </a:pPr>
            <a:r>
              <a:rPr lang="en-US" sz="142" smtClean="0">
                <a:solidFill>
                  <a:schemeClr val="bg1">
                    <a:alpha val="0"/>
                  </a:schemeClr>
                </a:solidFill>
              </a:rPr>
              <a:t>      &lt;runningAgendaTextColorRight&gt;#464547&lt;/runningAgendaTextColorRight&gt;</a:t>
            </a:r>
          </a:p>
          <a:p>
            <a:pPr marL="0" indent="0">
              <a:buNone/>
            </a:pPr>
            <a:r>
              <a:rPr lang="en-US" sz="142" smtClean="0">
                <a:solidFill>
                  <a:schemeClr val="bg1">
                    <a:alpha val="0"/>
                  </a:schemeClr>
                </a:solidFill>
              </a:rPr>
              <a:t>      &lt;columnHeaderLineColor&gt;#464547&lt;/columnHeaderLineColor&gt;</a:t>
            </a:r>
          </a:p>
          <a:p>
            <a:pPr marL="0" indent="0">
              <a:buNone/>
            </a:pPr>
            <a:r>
              <a:rPr lang="en-US" sz="142" smtClean="0">
                <a:solidFill>
                  <a:schemeClr val="bg1">
                    <a:alpha val="0"/>
                  </a:schemeClr>
                </a:solidFill>
              </a:rPr>
              <a:t>      &lt;columnHeaderTextColor&gt;#464547&lt;/columnHeaderTextColor&gt;</a:t>
            </a:r>
          </a:p>
          <a:p>
            <a:pPr marL="0" indent="0">
              <a:buNone/>
            </a:pPr>
            <a:r>
              <a:rPr lang="en-US" sz="142" smtClean="0">
                <a:solidFill>
                  <a:schemeClr val="bg1">
                    <a:alpha val="0"/>
                  </a:schemeClr>
                </a:solidFill>
              </a:rPr>
              <a:t>      &lt;rowHeaderLineColor&gt;#464547&lt;/rowHeaderLineColor&gt;</a:t>
            </a:r>
          </a:p>
          <a:p>
            <a:pPr marL="0" indent="0">
              <a:buNone/>
            </a:pPr>
            <a:r>
              <a:rPr lang="en-US" sz="142" smtClean="0">
                <a:solidFill>
                  <a:schemeClr val="bg1">
                    <a:alpha val="0"/>
                  </a:schemeClr>
                </a:solidFill>
              </a:rPr>
              <a:t>      &lt;rowHeaderTextColor&gt;#464547&lt;/rowHeaderTextColor&gt;</a:t>
            </a:r>
          </a:p>
          <a:p>
            <a:pPr marL="0" indent="0">
              <a:buNone/>
            </a:pPr>
            <a:r>
              <a:rPr lang="en-US" sz="142" smtClean="0">
                <a:solidFill>
                  <a:schemeClr val="bg1">
                    <a:alpha val="0"/>
                  </a:schemeClr>
                </a:solidFill>
              </a:rPr>
              <a:t>      &lt;bainArrowLineColor&gt;#F08613&lt;/bainArrowLineColor&gt;</a:t>
            </a:r>
          </a:p>
          <a:p>
            <a:pPr marL="0" indent="0">
              <a:buNone/>
            </a:pPr>
            <a:r>
              <a:rPr lang="en-US" sz="142" smtClean="0">
                <a:solidFill>
                  <a:schemeClr val="bg1">
                    <a:alpha val="0"/>
                  </a:schemeClr>
                </a:solidFill>
              </a:rPr>
              <a:t>      &lt;bainArrowTextColor&gt;#F08613&lt;/bainArrowTextColor&gt;</a:t>
            </a:r>
          </a:p>
          <a:p>
            <a:pPr marL="0" indent="0">
              <a:buNone/>
            </a:pPr>
            <a:r>
              <a:rPr lang="en-US" sz="142" smtClean="0">
                <a:solidFill>
                  <a:schemeClr val="bg1">
                    <a:alpha val="0"/>
                  </a:schemeClr>
                </a:solidFill>
              </a:rPr>
              <a:t>      &lt;percentageCircleFullCircleColor&gt;#A5A6A9&lt;/percentageCircleFullCircleColor&gt;</a:t>
            </a:r>
          </a:p>
          <a:p>
            <a:pPr marL="0" indent="0">
              <a:buNone/>
            </a:pPr>
            <a:r>
              <a:rPr lang="en-US" sz="142" smtClean="0">
                <a:solidFill>
                  <a:schemeClr val="bg1">
                    <a:alpha val="0"/>
                  </a:schemeClr>
                </a:solidFill>
              </a:rPr>
              <a:t>      &lt;percentageCircleTextHighlightColor&gt;#00437A&lt;/percentageCircleTextHighlightColor&gt;</a:t>
            </a:r>
          </a:p>
          <a:p>
            <a:pPr marL="0" indent="0">
              <a:buNone/>
            </a:pPr>
            <a:r>
              <a:rPr lang="en-US" sz="142" smtClean="0">
                <a:solidFill>
                  <a:schemeClr val="bg1">
                    <a:alpha val="0"/>
                  </a:schemeClr>
                </a:solidFill>
              </a:rPr>
              <a:t>      &lt;statusStickerColor&gt;#464547&lt;/statusStickerColor&gt;</a:t>
            </a:r>
          </a:p>
          <a:p>
            <a:pPr marL="0" indent="0">
              <a:buNone/>
            </a:pPr>
            <a:r>
              <a:rPr lang="en-US" sz="142" smtClean="0">
                <a:solidFill>
                  <a:schemeClr val="bg1">
                    <a:alpha val="0"/>
                  </a:schemeClr>
                </a:solidFill>
              </a:rPr>
              <a:t>      &lt;calloutBackColor&gt;#FFFFFF&lt;/calloutBackColor&gt;</a:t>
            </a:r>
          </a:p>
          <a:p>
            <a:pPr marL="0" indent="0">
              <a:buNone/>
            </a:pPr>
            <a:r>
              <a:rPr lang="en-US" sz="142" smtClean="0">
                <a:solidFill>
                  <a:schemeClr val="bg1">
                    <a:alpha val="0"/>
                  </a:schemeClr>
                </a:solidFill>
              </a:rPr>
              <a:t>      &lt;calloutTextLineColor&gt;#00437A&lt;/calloutTextLineColor&gt;</a:t>
            </a:r>
          </a:p>
          <a:p>
            <a:pPr marL="0" indent="0">
              <a:buNone/>
            </a:pPr>
            <a:r>
              <a:rPr lang="en-US" sz="142" smtClean="0">
                <a:solidFill>
                  <a:schemeClr val="bg1">
                    <a:alpha val="0"/>
                  </a:schemeClr>
                </a:solidFill>
              </a:rPr>
              <a:t>      &lt;notesTextColor&gt;#464547&lt;/notesTextColor&gt;</a:t>
            </a:r>
          </a:p>
          <a:p>
            <a:pPr marL="0" indent="0">
              <a:buNone/>
            </a:pPr>
            <a:r>
              <a:rPr lang="en-US" sz="142" smtClean="0">
                <a:solidFill>
                  <a:schemeClr val="bg1">
                    <a:alpha val="0"/>
                  </a:schemeClr>
                </a:solidFill>
              </a:rPr>
              <a:t>      &lt;numberBubbleBackColor&gt;#FFFFFF&lt;/numberBubbleBackColor&gt;</a:t>
            </a:r>
          </a:p>
          <a:p>
            <a:pPr marL="0" indent="0">
              <a:buNone/>
            </a:pPr>
            <a:r>
              <a:rPr lang="en-US" sz="142" smtClean="0">
                <a:solidFill>
                  <a:schemeClr val="bg1">
                    <a:alpha val="0"/>
                  </a:schemeClr>
                </a:solidFill>
              </a:rPr>
              <a:t>      &lt;numberBubbleTextLineColor&gt;#F08613&lt;/numberBubbleTextLineColor&gt;</a:t>
            </a:r>
          </a:p>
          <a:p>
            <a:pPr marL="0" indent="0">
              <a:buNone/>
            </a:pPr>
            <a:r>
              <a:rPr lang="en-US" sz="142" smtClean="0">
                <a:solidFill>
                  <a:schemeClr val="bg1">
                    <a:alpha val="0"/>
                  </a:schemeClr>
                </a:solidFill>
              </a:rPr>
              <a:t>      &lt;valueChainTextLineColor&gt;#00437A&lt;/valueChainTextLineColor&gt;</a:t>
            </a:r>
          </a:p>
          <a:p>
            <a:pPr marL="0" indent="0">
              <a:buNone/>
            </a:pPr>
            <a:r>
              <a:rPr lang="en-US" sz="142" smtClean="0">
                <a:solidFill>
                  <a:schemeClr val="bg1">
                    <a:alpha val="0"/>
                  </a:schemeClr>
                </a:solidFill>
              </a:rPr>
              <a:t>      &lt;agendaHighlightColor&gt;#00A9E0&lt;/agendaHighlightColor&gt;</a:t>
            </a:r>
          </a:p>
          <a:p>
            <a:pPr marL="0" indent="0">
              <a:buNone/>
            </a:pPr>
            <a:r>
              <a:rPr lang="en-US" sz="142" smtClean="0">
                <a:solidFill>
                  <a:schemeClr val="bg1">
                    <a:alpha val="0"/>
                  </a:schemeClr>
                </a:solidFill>
              </a:rPr>
              <a:t>      &lt;!-- The &lt;tableAccentNumber&gt; defines which table layout from the "Light Style 1" row should be applied for newly created tables.            Valid values are 0, 1, 2, 3, 4, 5, and 6 - representing the layouts on the Table Layout drop-down from left to right.            The highlight colors used in those table layouts link to the Theme color palette, they cannot be specified here. --&gt;</a:t>
            </a:r>
          </a:p>
          <a:p>
            <a:pPr marL="0" indent="0">
              <a:buNone/>
            </a:pPr>
            <a:r>
              <a:rPr lang="en-US" sz="142" smtClean="0">
                <a:solidFill>
                  <a:schemeClr val="bg1">
                    <a:alpha val="0"/>
                  </a:schemeClr>
                </a:solidFill>
              </a:rPr>
              <a:t>      &lt;tableAccentNumber&gt;0&lt;/tableAccentNumber&gt;</a:t>
            </a:r>
          </a:p>
          <a:p>
            <a:pPr marL="0" indent="0">
              <a:buNone/>
            </a:pPr>
            <a:r>
              <a:rPr lang="en-US" sz="142" smtClean="0">
                <a:solidFill>
                  <a:schemeClr val="bg1">
                    <a:alpha val="0"/>
                  </a:schemeClr>
                </a:solidFill>
              </a:rPr>
              <a:t>      &lt;!-- The &lt;statusStickerRunningAgendaFontSize&gt; tag determines what font size should be applied to newly created status stickers and running agendas.            Valid values are integer numbers. If the option is not present or not valid, the default is used. --&gt;</a:t>
            </a:r>
          </a:p>
          <a:p>
            <a:pPr marL="0" indent="0">
              <a:buNone/>
            </a:pPr>
            <a:r>
              <a:rPr lang="en-US" sz="142" smtClean="0">
                <a:solidFill>
                  <a:schemeClr val="bg1">
                    <a:alpha val="0"/>
                  </a:schemeClr>
                </a:solidFill>
              </a:rPr>
              <a:t>      &lt;statusStickerRunningAgendaFontSize&gt;12&lt;/statusStickerRunningAgendaFontSize&gt;</a:t>
            </a:r>
          </a:p>
          <a:p>
            <a:pPr marL="0" indent="0">
              <a:buNone/>
            </a:pPr>
            <a:r>
              <a:rPr lang="en-US" sz="142" smtClean="0">
                <a:solidFill>
                  <a:schemeClr val="bg1">
                    <a:alpha val="0"/>
                  </a:schemeClr>
                </a:solidFill>
              </a:rPr>
              <a:t>      &lt;!-- The &lt;columnSpacing&gt; tag determines the width of the spacing between columns in pt.           Valid values are integer numbers, min. 28, max. 85 (~1-3cm). If the option is not present or not valid, the default is used. --&gt;</a:t>
            </a:r>
          </a:p>
          <a:p>
            <a:pPr marL="0" indent="0">
              <a:buNone/>
            </a:pPr>
            <a:r>
              <a:rPr lang="en-US" sz="142" smtClean="0">
                <a:solidFill>
                  <a:schemeClr val="bg1">
                    <a:alpha val="0"/>
                  </a:schemeClr>
                </a:solidFill>
              </a:rPr>
              <a:t>      &lt;columnSpacing&gt;42&lt;/columnSpacing&gt;</a:t>
            </a:r>
          </a:p>
          <a:p>
            <a:pPr marL="0" indent="0">
              <a:buNone/>
            </a:pPr>
            <a:r>
              <a:rPr lang="en-US" sz="142" smtClean="0">
                <a:solidFill>
                  <a:schemeClr val="bg1">
                    <a:alpha val="0"/>
                  </a:schemeClr>
                </a:solidFill>
              </a:rPr>
              <a:t>    &lt;/settings&gt;</a:t>
            </a:r>
          </a:p>
          <a:p>
            <a:pPr marL="0" indent="0">
              <a:buNone/>
            </a:pPr>
            <a:r>
              <a:rPr lang="en-US" sz="142" smtClean="0">
                <a:solidFill>
                  <a:schemeClr val="bg1">
                    <a:alpha val="0"/>
                  </a:schemeClr>
                </a:solidFill>
              </a:rPr>
              <a:t>    &lt;!-- Instructions for &lt;colors&gt; tag:         Use any number of &lt;color&gt;...&lt;/color&gt; lines. Each line creates a client color on the client color palette in the order they appear here.         The client color hex code goes between the &lt;color&gt; and &lt;/color&gt; tags.         The &lt;color&gt; tag may have the option "contrastingTextColor". If it is set to a valid RGB hex code then that color will be used for text if the user applies the client color to fill a shape.          Hence, contrastingTextColor usually is white (#FFFFFF), black (#000000) or another dark color. --&gt;</a:t>
            </a:r>
          </a:p>
          <a:p>
            <a:pPr marL="0" indent="0">
              <a:buNone/>
            </a:pPr>
            <a:r>
              <a:rPr lang="en-US" sz="142" smtClean="0">
                <a:solidFill>
                  <a:schemeClr val="bg1">
                    <a:alpha val="0"/>
                  </a:schemeClr>
                </a:solidFill>
              </a:rPr>
              <a:t>    &lt;colors&gt;</a:t>
            </a:r>
          </a:p>
          <a:p>
            <a:pPr marL="0" indent="0">
              <a:buNone/>
            </a:pPr>
            <a:r>
              <a:rPr lang="en-US" sz="142" smtClean="0">
                <a:solidFill>
                  <a:schemeClr val="bg1">
                    <a:alpha val="0"/>
                  </a:schemeClr>
                </a:solidFill>
              </a:rPr>
              <a:t>      &lt;color contrastingTextColor="#FFFFFF"&gt;#464547&lt;/color&gt;</a:t>
            </a:r>
          </a:p>
          <a:p>
            <a:pPr marL="0" indent="0">
              <a:buNone/>
            </a:pPr>
            <a:r>
              <a:rPr lang="en-US" sz="142" smtClean="0">
                <a:solidFill>
                  <a:schemeClr val="bg1">
                    <a:alpha val="0"/>
                  </a:schemeClr>
                </a:solidFill>
              </a:rPr>
              <a:t>      &lt;color contrastingTextColor="#FFFFFF"&gt;#00437A&lt;/color&gt;</a:t>
            </a:r>
          </a:p>
          <a:p>
            <a:pPr marL="0" indent="0">
              <a:buNone/>
            </a:pPr>
            <a:r>
              <a:rPr lang="en-US" sz="142" smtClean="0">
                <a:solidFill>
                  <a:schemeClr val="bg1">
                    <a:alpha val="0"/>
                  </a:schemeClr>
                </a:solidFill>
              </a:rPr>
              <a:t>      &lt;color contrastingTextColor="#FFFFFF"&gt;#00A9E0&lt;/color&gt;</a:t>
            </a:r>
          </a:p>
          <a:p>
            <a:pPr marL="0" indent="0">
              <a:buNone/>
            </a:pPr>
            <a:r>
              <a:rPr lang="en-US" sz="142" smtClean="0">
                <a:solidFill>
                  <a:schemeClr val="bg1">
                    <a:alpha val="0"/>
                  </a:schemeClr>
                </a:solidFill>
              </a:rPr>
              <a:t>      &lt;color contrastingTextColor="#FFFFFF"&gt;#008542&lt;/color&gt;</a:t>
            </a:r>
          </a:p>
          <a:p>
            <a:pPr marL="0" indent="0">
              <a:buNone/>
            </a:pPr>
            <a:r>
              <a:rPr lang="en-US" sz="142" smtClean="0">
                <a:solidFill>
                  <a:schemeClr val="bg1">
                    <a:alpha val="0"/>
                  </a:schemeClr>
                </a:solidFill>
              </a:rPr>
              <a:t>      &lt;color contrastingTextColor="#FFFFFF"&gt;#7AB800&lt;/color&gt;</a:t>
            </a:r>
          </a:p>
          <a:p>
            <a:pPr marL="0" indent="0">
              <a:buNone/>
            </a:pPr>
            <a:r>
              <a:rPr lang="en-US" sz="142" smtClean="0">
                <a:solidFill>
                  <a:schemeClr val="bg1">
                    <a:alpha val="0"/>
                  </a:schemeClr>
                </a:solidFill>
              </a:rPr>
              <a:t>      &lt;color contrastingTextColor="#FFFFFF"&gt;#D47800&lt;/color&gt;</a:t>
            </a:r>
          </a:p>
          <a:p>
            <a:pPr marL="0" indent="0">
              <a:buNone/>
            </a:pPr>
            <a:r>
              <a:rPr lang="en-US" sz="142" smtClean="0">
                <a:solidFill>
                  <a:schemeClr val="bg1">
                    <a:alpha val="0"/>
                  </a:schemeClr>
                </a:solidFill>
              </a:rPr>
              <a:t>      &lt;color contrastingTextColor="#FFFFFF"&gt;#5F6062&lt;/color&gt;</a:t>
            </a:r>
          </a:p>
          <a:p>
            <a:pPr marL="0" indent="0">
              <a:buNone/>
            </a:pPr>
            <a:r>
              <a:rPr lang="en-US" sz="142" smtClean="0">
                <a:solidFill>
                  <a:schemeClr val="bg1">
                    <a:alpha val="0"/>
                  </a:schemeClr>
                </a:solidFill>
              </a:rPr>
              <a:t>      &lt;color contrastingTextColor="#FFFFFF"&gt;#145A95&lt;/color&gt;</a:t>
            </a:r>
          </a:p>
          <a:p>
            <a:pPr marL="0" indent="0">
              <a:buNone/>
            </a:pPr>
            <a:r>
              <a:rPr lang="en-US" sz="142" smtClean="0">
                <a:solidFill>
                  <a:schemeClr val="bg1">
                    <a:alpha val="0"/>
                  </a:schemeClr>
                </a:solidFill>
              </a:rPr>
              <a:t>      &lt;color contrastingTextColor="#FFFFFF"&gt;#3BBCE2&lt;/color&gt;</a:t>
            </a:r>
          </a:p>
          <a:p>
            <a:pPr marL="0" indent="0">
              <a:buNone/>
            </a:pPr>
            <a:r>
              <a:rPr lang="en-US" sz="142" smtClean="0">
                <a:solidFill>
                  <a:schemeClr val="bg1">
                    <a:alpha val="0"/>
                  </a:schemeClr>
                </a:solidFill>
              </a:rPr>
              <a:t>      &lt;color contrastingTextColor="#FFFFFF"&gt;#48A337&lt;/color&gt;</a:t>
            </a:r>
          </a:p>
          <a:p>
            <a:pPr marL="0" indent="0">
              <a:buNone/>
            </a:pPr>
            <a:r>
              <a:rPr lang="en-US" sz="142" smtClean="0">
                <a:solidFill>
                  <a:schemeClr val="bg1">
                    <a:alpha val="0"/>
                  </a:schemeClr>
                </a:solidFill>
              </a:rPr>
              <a:t>      &lt;color contrastingTextColor="#FFFFFF"&gt;#9FC918&lt;/color&gt;</a:t>
            </a:r>
          </a:p>
          <a:p>
            <a:pPr marL="0" indent="0">
              <a:buNone/>
            </a:pPr>
            <a:r>
              <a:rPr lang="en-US" sz="142" smtClean="0">
                <a:solidFill>
                  <a:schemeClr val="bg1">
                    <a:alpha val="0"/>
                  </a:schemeClr>
                </a:solidFill>
              </a:rPr>
              <a:t>      &lt;color contrastingTextColor="#FFFFFF"&gt;#F08613&lt;/color&gt;</a:t>
            </a:r>
          </a:p>
          <a:p>
            <a:pPr marL="0" indent="0">
              <a:buNone/>
            </a:pPr>
            <a:r>
              <a:rPr lang="en-US" sz="142" smtClean="0">
                <a:solidFill>
                  <a:schemeClr val="bg1">
                    <a:alpha val="0"/>
                  </a:schemeClr>
                </a:solidFill>
              </a:rPr>
              <a:t>      &lt;color contrastingTextColor="#FFFFFF"&gt;#747678&lt;/color&gt;</a:t>
            </a:r>
          </a:p>
          <a:p>
            <a:pPr marL="0" indent="0">
              <a:buNone/>
            </a:pPr>
            <a:r>
              <a:rPr lang="en-US" sz="142" smtClean="0">
                <a:solidFill>
                  <a:schemeClr val="bg1">
                    <a:alpha val="0"/>
                  </a:schemeClr>
                </a:solidFill>
              </a:rPr>
              <a:t>      &lt;color contrastingTextColor="#FFFFFF"&gt;#398BC6&lt;/color&gt;</a:t>
            </a:r>
          </a:p>
          <a:p>
            <a:pPr marL="0" indent="0">
              <a:buNone/>
            </a:pPr>
            <a:r>
              <a:rPr lang="en-US" sz="142" smtClean="0">
                <a:solidFill>
                  <a:schemeClr val="bg1">
                    <a:alpha val="0"/>
                  </a:schemeClr>
                </a:solidFill>
              </a:rPr>
              <a:t>      &lt;color contrastingTextColor="#FFFFFF"&gt;#70CDE3&lt;/color&gt;</a:t>
            </a:r>
          </a:p>
          <a:p>
            <a:pPr marL="0" indent="0">
              <a:buNone/>
            </a:pPr>
            <a:r>
              <a:rPr lang="en-US" sz="142" smtClean="0">
                <a:solidFill>
                  <a:schemeClr val="bg1">
                    <a:alpha val="0"/>
                  </a:schemeClr>
                </a:solidFill>
              </a:rPr>
              <a:t>      &lt;color contrastingTextColor="#FFFFFF"&gt;#6CC551&lt;/color&gt;</a:t>
            </a:r>
          </a:p>
          <a:p>
            <a:pPr marL="0" indent="0">
              <a:buNone/>
            </a:pPr>
            <a:r>
              <a:rPr lang="en-US" sz="142" smtClean="0">
                <a:solidFill>
                  <a:schemeClr val="bg1">
                    <a:alpha val="0"/>
                  </a:schemeClr>
                </a:solidFill>
              </a:rPr>
              <a:t>      &lt;color contrastingTextColor="#FFFFFF"&gt;#C1D82F&lt;/color&gt;</a:t>
            </a:r>
          </a:p>
          <a:p>
            <a:pPr marL="0" indent="0">
              <a:buNone/>
            </a:pPr>
            <a:r>
              <a:rPr lang="en-US" sz="142" smtClean="0">
                <a:solidFill>
                  <a:schemeClr val="bg1">
                    <a:alpha val="0"/>
                  </a:schemeClr>
                </a:solidFill>
              </a:rPr>
              <a:t>      &lt;color contrastingTextColor="#FFFFFF"&gt;#FCA047&lt;/color&gt;</a:t>
            </a:r>
          </a:p>
          <a:p>
            <a:pPr marL="0" indent="0">
              <a:buNone/>
            </a:pPr>
            <a:r>
              <a:rPr lang="en-US" sz="142" smtClean="0">
                <a:solidFill>
                  <a:schemeClr val="bg1">
                    <a:alpha val="0"/>
                  </a:schemeClr>
                </a:solidFill>
              </a:rPr>
              <a:t>      &lt;color contrastingTextColor="#464547"&gt;#A5A6A9&lt;/color&gt;</a:t>
            </a:r>
          </a:p>
          <a:p>
            <a:pPr marL="0" indent="0">
              <a:buNone/>
            </a:pPr>
            <a:r>
              <a:rPr lang="en-US" sz="142" smtClean="0">
                <a:solidFill>
                  <a:schemeClr val="bg1">
                    <a:alpha val="0"/>
                  </a:schemeClr>
                </a:solidFill>
              </a:rPr>
              <a:t>      &lt;color contrastingTextColor="#464547"&gt;#83C3ED&lt;/color&gt;</a:t>
            </a:r>
          </a:p>
          <a:p>
            <a:pPr marL="0" indent="0">
              <a:buNone/>
            </a:pPr>
            <a:r>
              <a:rPr lang="en-US" sz="142" smtClean="0">
                <a:solidFill>
                  <a:schemeClr val="bg1">
                    <a:alpha val="0"/>
                  </a:schemeClr>
                </a:solidFill>
              </a:rPr>
              <a:t>      &lt;color contrastingTextColor="#464547"&gt;#99DFF1&lt;/color&gt;</a:t>
            </a:r>
          </a:p>
          <a:p>
            <a:pPr marL="0" indent="0">
              <a:buNone/>
            </a:pPr>
            <a:r>
              <a:rPr lang="en-US" sz="142" smtClean="0">
                <a:solidFill>
                  <a:schemeClr val="bg1">
                    <a:alpha val="0"/>
                  </a:schemeClr>
                </a:solidFill>
              </a:rPr>
              <a:t>      &lt;color contrastingTextColor="#464547"&gt;#87D672&lt;/color&gt;</a:t>
            </a:r>
          </a:p>
          <a:p>
            <a:pPr marL="0" indent="0">
              <a:buNone/>
            </a:pPr>
            <a:r>
              <a:rPr lang="en-US" sz="142" smtClean="0">
                <a:solidFill>
                  <a:schemeClr val="bg1">
                    <a:alpha val="0"/>
                  </a:schemeClr>
                </a:solidFill>
              </a:rPr>
              <a:t>      &lt;color contrastingTextColor="#464547"&gt;#D5E45C&lt;/color&gt;</a:t>
            </a:r>
          </a:p>
          <a:p>
            <a:pPr marL="0" indent="0">
              <a:buNone/>
            </a:pPr>
            <a:r>
              <a:rPr lang="en-US" sz="142" smtClean="0">
                <a:solidFill>
                  <a:schemeClr val="bg1">
                    <a:alpha val="0"/>
                  </a:schemeClr>
                </a:solidFill>
              </a:rPr>
              <a:t>      &lt;color contrastingTextColor="#464547"&gt;#FAC57D&lt;/color&gt;</a:t>
            </a:r>
          </a:p>
          <a:p>
            <a:pPr marL="0" indent="0">
              <a:buNone/>
            </a:pPr>
            <a:r>
              <a:rPr lang="en-US" sz="142" smtClean="0">
                <a:solidFill>
                  <a:schemeClr val="bg1">
                    <a:alpha val="0"/>
                  </a:schemeClr>
                </a:solidFill>
              </a:rPr>
              <a:t>      &lt;color contrastingTextColor="#464547"&gt;#D0D1D3&lt;/color&gt;</a:t>
            </a:r>
          </a:p>
          <a:p>
            <a:pPr marL="0" indent="0">
              <a:buNone/>
            </a:pPr>
            <a:r>
              <a:rPr lang="en-US" sz="142" smtClean="0">
                <a:solidFill>
                  <a:schemeClr val="bg1">
                    <a:alpha val="0"/>
                  </a:schemeClr>
                </a:solidFill>
              </a:rPr>
              <a:t>      &lt;color contrastingTextColor="#464547"&gt;#D6EFFF&lt;/color&gt;</a:t>
            </a:r>
          </a:p>
          <a:p>
            <a:pPr marL="0" indent="0">
              <a:buNone/>
            </a:pPr>
            <a:r>
              <a:rPr lang="en-US" sz="142" smtClean="0">
                <a:solidFill>
                  <a:schemeClr val="bg1">
                    <a:alpha val="0"/>
                  </a:schemeClr>
                </a:solidFill>
              </a:rPr>
              <a:t>      &lt;color contrastingTextColor="#464547"&gt;#D0EFF9&lt;/color&gt;</a:t>
            </a:r>
          </a:p>
          <a:p>
            <a:pPr marL="0" indent="0">
              <a:buNone/>
            </a:pPr>
            <a:r>
              <a:rPr lang="en-US" sz="142" smtClean="0">
                <a:solidFill>
                  <a:schemeClr val="bg1">
                    <a:alpha val="0"/>
                  </a:schemeClr>
                </a:solidFill>
              </a:rPr>
              <a:t>      &lt;color contrastingTextColor="#464547"&gt;#D1F4B3&lt;/color&gt;</a:t>
            </a:r>
          </a:p>
          <a:p>
            <a:pPr marL="0" indent="0">
              <a:buNone/>
            </a:pPr>
            <a:r>
              <a:rPr lang="en-US" sz="142" smtClean="0">
                <a:solidFill>
                  <a:schemeClr val="bg1">
                    <a:alpha val="0"/>
                  </a:schemeClr>
                </a:solidFill>
              </a:rPr>
              <a:t>      &lt;color contrastingTextColor="#464547"&gt;#E7F0A2&lt;/color&gt;</a:t>
            </a:r>
          </a:p>
          <a:p>
            <a:pPr marL="0" indent="0">
              <a:buNone/>
            </a:pPr>
            <a:r>
              <a:rPr lang="en-US" sz="142" smtClean="0">
                <a:solidFill>
                  <a:schemeClr val="bg1">
                    <a:alpha val="0"/>
                  </a:schemeClr>
                </a:solidFill>
              </a:rPr>
              <a:t>      &lt;color contrastingTextColor="#464547"&gt;#FFE8BD&lt;/color&gt;</a:t>
            </a:r>
          </a:p>
          <a:p>
            <a:pPr marL="0" indent="0">
              <a:buNone/>
            </a:pPr>
            <a:r>
              <a:rPr lang="en-US" sz="142" smtClean="0">
                <a:solidFill>
                  <a:schemeClr val="bg1">
                    <a:alpha val="0"/>
                  </a:schemeClr>
                </a:solidFill>
              </a:rPr>
              <a:t>      &lt;color contrastingTextColor="#464547"&gt;#E9EAEB&lt;/color&gt;</a:t>
            </a:r>
          </a:p>
          <a:p>
            <a:pPr marL="0" indent="0">
              <a:buNone/>
            </a:pPr>
            <a:r>
              <a:rPr lang="en-US" sz="142" smtClean="0">
                <a:solidFill>
                  <a:schemeClr val="bg1">
                    <a:alpha val="0"/>
                  </a:schemeClr>
                </a:solidFill>
              </a:rPr>
              <a:t>      &lt;color contrastingTextColor="#464547"&gt;#FFFFFF&lt;/color&gt;</a:t>
            </a:r>
          </a:p>
          <a:p>
            <a:pPr marL="0" indent="0">
              <a:buNone/>
            </a:pPr>
            <a:r>
              <a:rPr lang="en-US" sz="142" smtClean="0">
                <a:solidFill>
                  <a:schemeClr val="bg1">
                    <a:alpha val="0"/>
                  </a:schemeClr>
                </a:solidFill>
              </a:rPr>
              <a:t>      &lt;color contrastingTextColor="#FFFFFF"&gt;#604A82&lt;/color&gt;</a:t>
            </a:r>
          </a:p>
          <a:p>
            <a:pPr marL="0" indent="0">
              <a:buNone/>
            </a:pPr>
            <a:r>
              <a:rPr lang="en-US" sz="142" smtClean="0">
                <a:solidFill>
                  <a:schemeClr val="bg1">
                    <a:alpha val="0"/>
                  </a:schemeClr>
                </a:solidFill>
              </a:rPr>
              <a:t>    &lt;/colors&gt;</a:t>
            </a:r>
          </a:p>
          <a:p>
            <a:pPr marL="0" indent="0">
              <a:buNone/>
            </a:pPr>
            <a:r>
              <a:rPr lang="en-US" sz="142" smtClean="0">
                <a:solidFill>
                  <a:schemeClr val="bg1">
                    <a:alpha val="0"/>
                  </a:schemeClr>
                </a:solidFill>
              </a:rPr>
              <a:t>  &lt;/template&gt;</a:t>
            </a:r>
          </a:p>
          <a:p>
            <a:pPr marL="0" indent="0">
              <a:buNone/>
            </a:pPr>
            <a:r>
              <a:rPr lang="en-US" sz="142" smtClean="0">
                <a:solidFill>
                  <a:schemeClr val="bg1">
                    <a:alpha val="0"/>
                  </a:schemeClr>
                </a:solidFill>
              </a:rPr>
              <a:t>  &lt;!--BTFPCONFIGURATION:3C627466703E0D0A20203C212D2D20496E737472756374696F6E7320666F7220746865203C74656D706C6174653E207461673A202020202020204B656570202276657273696F6E2220616E6420227479706522206F7074696F6E7320756E6368616E6765642E2020202020202053657420226E616D6522206F7074696F6E20746F2074686520636C69656E74206E616D6520746861742073686F756C6420617070656172206F6E2074686520636C69656E7420636F6C6F722073656374696F6E2E202020202020202053657420227061676553697A652220746F207468652070617065722073697A6520796F75206172652073657474696E67207468697320736C696465206D6173746572207570206F6E2E2056616C69642076616C756573206172653A20227769646573637265656E222028776869636820657175616C732031363A39292C2022345F33222C202261342220616E6420226C6574746572222E204F627365727665206361706974616C697A6174696F6E2120204C6173742065646974656420627920547261636579204E65696C206F6E204175672031382C2032303138202D2D3E0D0A20203C74656D706C6174652076657273696F6E3D22322E322E372220747970653D22756E6272616E64656422206E616D653D224272696467657370616E20436F726522207061676553697A653D226C6574746572223E0D0A202020203C212D2D20496E737472756374696F6E7320666F72203C73657474696E67733E207461673A202020202020202020496E2065616368207375622D74616720736574207468652068657820636F6465206F66207468652052474220636F6C6F7220796F75207769736820746F2075736520666F7220746865207374616E6461726420656C656D656E7473207768656E2074686579206172652063726561746564206F6E207468697320736C696465206D61737465722E2020202020202020204966207468652076616C7565206973206D697373696E67206F7220696E76616C69642C2064656661756C7420636F6C6F72732077696C6C20626520757365642E202D2D3E0D0A202020203C73657474696E67733E0D0A2020202020203C72756E6E696E674167656E64614261636B436F6C6F724C6566743E233034354239313C2F72756E6E696E674167656E64614261636B436F6C6F724C6566743E0D0A2020202020203C72756E6E696E674167656E64614261636B436F6C6F7252696768743E234430443144333C2F72756E6E696E674167656E64614261636B436F6C6F7252696768743E0D0A2020202020203C72756E6E696E674167656E646154657874436F6C6F724C6566743E234646464646463C2F72756E6E696E674167656E646154657874436F6C6F724C6566743E0D0A2020202020203C72756E6E696E674167656E646154657874436F6C6F7252696768743E233436343534373C2F72756E6E696E674167656E646154657874436F6C6F7252696768743E0D0A2020202020203C636F6C756D6E4865616465724C696E65436F6C6F723E233436343534373C2F636F6C756D6E4865616465724C696E65436F6C6F723E0D0A2020202020203C636F6C756D6E48656164657254657874436F6C6F723E233436343534373C2F636F6C756D6E48656164657254657874436F6C6F723E0D0A2020202020203C726F774865616465724C696E65436F6C6F723E233436343534373C2F726F774865616465724C696E65436F6C6F723E0D0A2020202020203C726F7748656164657254657874436F6C6F723E233436343534373C2F726F7748656164657254657874436F6C6F723E0D0A2020202020203C636F6E636C7573696F6E4172726F774C696E65436F6C6F723E234630383631333C2F636F6E636C7573696F6E4172726F774C696E65436F6C6F723E0D0A2020202020203C636F6E636C7573696F6E4172726F7754657874436F6C6F723E234630383631333C2F636F6E636C7573696F6E4172726F7754657874436F6C6F723E0D0A2020202020203C70657263656E74616765436972636C6546756C6C436972636C65436F6C6F723E234135413641393C2F70657263656E74616765436972636C6546756C6C436972636C65436F6C6F723E0D0A2020202020203C70657263656E74616765436972636C6554657874486967686C69676874436F6C6F723E233030343337413C2F70657263656E74616765436972636C6554657874486967686C69676874436F6C6F723E0D0A2020202020203C737461747573537469636B6572436F6C6F723E233436343534373C2F737461747573537469636B6572436F6C6F723E0D0A2020202020203C63616C6C6F75744261636B436F6C6F723E234646464646463C2F63616C6C6F75744261636B436F6C6F723E0D0A2020202020203C63616C6C6F7574546578744C696E65436F6C6F723E233030343337413C2F63616C6C6F7574546578744C696E65436F6C6F723E0D0A2020202020203C6E6F74657354657874436F6C6F723E233436343534373C2F6E6F74657354657874436F6C6F723E0D0A2020202020203C6E756D626572427562626C654261636B436F6C6F723E234646464646463C2F6E756D626572427562626C654261636B436F6C6F723E0D0A2020202020203C6E756D626572427562626C65546578744C696E65436F6C6F723E234630383631333C2F6E756D626572427562626C65546578744C696E65436F6C6F723E0D0A2020202020203C76616C7565436861696E546578744C696E65436F6C6F723E233030343337413C2F76616C7565436861696E546578744C696E65436F6C6F723E0D0A2020202020203C6167656E6461486967686C69676874436F6C6F723E233030413945303C2F6167656E6461486967686C69676874436F6C6F723E0D0A2020202020203C212D2D20546865203C7461626C65416363656E744E756D6265723E20646566696E6573207768696368207461626C65206C61796F75742066726F6D2074686520224C69676874205374796C6520312220726F772073686F756C64206265206170706C69656420666F72206E65776C792063726561746564207461626C65732E20202020202020202020202056616C69642076616C7565732061726520302C20312C20322C20332C20342C20352C20616E642036202D20726570726573656E74696E6720746865206C61796F757473206F6E20746865205461626C65204C61796F75742064726F702D646F776E2066726F6D206C65667420746F2072696768742E20202020202020202020202054686520686967686C6967687420636F6C6F7273207573656420696E2074686F7365207461626C65206C61796F757473206C696E6B20746F20746865205468656D6520636F6C6F722070616C657474652C20746865792063616E6E6F742062652073706563696669656420686572652E202D2D3E0D0A2020202020203C7461626C65416363656E744E756D6265723E303C2F7461626C65416363656E744E756D6265723E0D0A2020202020203C212D2D20546865203C737461747573537469636B657252756E6E696E674167656E6461466F6E7453697A653E207461672064657465726D696E6573207768617420666F6E742073697A652073686F756C64206265206170706C69656420746F206E65776C7920637265617465642073746174757320737469636B65727320616E642072756E6E696E67206167656E6461732E20202020202020202020202056616C69642076616C7565732061726520696E7465676572206E756D626572732E20496620746865206F7074696F6E206973206E6F742070726573656E74206F72206E6F742076616C69642C207468652064656661756C7420697320757365642E202D2D3E0D0A2020202020203C737461747573537469636B657252756E6E696E674167656E6461466F6E7453697A653E31323C2F737461747573537469636B657252756E6E696E674167656E6461466F6E7453697A653E0D0A2020202020203C212D2D20546865203C636F6C756D6E53706163696E673E207461672064657465726D696E657320746865207769647468206F66207468652073706163696E67206265747765656E20636F6C756D6E7320696E2070742E202020202020202020202056616C69642076616C7565732061726520696E7465676572206E756D626572732C206D696E2E2032382C206D61782E20383520287E312D33636D292E20496620746865206F7074696F6E206973206E6F742070726573656E74206F72206E6F742076616C69642C207468652064656661756C7420697320757365642E202D2D3E0D0A2020202020203C636F6C756D6E53706163696E673E34323C2F636F6C756D6E53706163696E673E0D0A202020203C2F73657474696E67733E0D0A202020203C212D2D20496E737472756374696F6E7320666F72203C636F6C6F72733E207461673A20202020202020202055736520616E79206E756D626572206F66203C636F6C6F723E2E2E2E3C2F636F6C6F723E206C696E65732E2045616368206C696E652063726561746573206120636C69656E7420636F6C6F72206F6E2074686520636C69656E7420636F6C6F722070616C6574746520696E20746865206F7264657220746865792061707065617220686572652E20202020202020202054686520636C69656E7420636F6C6F722068657820636F646520676F6573206265747765656E20746865203C636F6C6F723E20616E64203C2F636F6C6F723E20746167732E202020202020202020546865203C636F6C6F723E20746167206D6179206861766520746865206F7074696F6E2022636F6E7472617374696E6754657874436F6C6F72222E2049662069742069732073657420746F20612076616C6964205247422068657820636F6465207468656E207468617420636F6C6F722077696C6C206265207573656420666F722074657874206966207468652075736572206170706C6965732074686520636C69656E7420636F6C6F7220746F2066696C6C20612073686170652E2020202020202020202048656E63652C20636F6E7472617374696E6754657874436F6C6F7220757375616C6C79206973207768697465202823464646464646292C20626C61636B20282330303030303029206F7220616E6F74686572206461726B20636F6C6F722E202D2D3E0D0A202020203C636F6C6F72733E0D0A2020202020203C636F6C6F7220636F6E7472617374696E6754657874436F6C6F723D2223464646464646223E233436343534373C2F636F6C6F723E0D0A2020202020203C636F6C6F7220636F6E7472617374696E6754657874436F6C6F723D2223464646464646223E233030343337413C2F636F6C6F723E0D0A2020202020203C636F6C6F7220636F6E7472617374696E6754657874436F6C6F723D2223464646464646223E233030413945303C2F636F6C6F723E0D0A2020202020203C636F6C6F7220636F6E7472617374696E6754657874436F6C6F723D2223464646464646223E233030383534323C2F636F6C6F723E0D0A2020202020203C636F6C6F7220636F6E7472617374696E6754657874436F6C6F723D2223464646464646223E233741423830303C2F636F6C6F723E0D0A2020202020203C636F6C6F7220636F6E7472617374696E6754657874436F6C6F723D2223464646464646223E234434373830303C2F636F6C6F723E0D0A2020202020203C636F6C6F7220636F6E7472617374696E6754657874436F6C6F723D2223464646464646223E233546363036323C2F636F6C6F723E0D0A2020202020203C636F6C6F7220636F6E7472617374696E6754657874436F6C6F723D2223464646464646223E233134354139353C2F636F6C6F723E0D0A2020202020203C636F6C6F7220636F6E7472617374696E6754657874436F6C6F723D2223464646464646223E233342424345323C2F636F6C6F723E0D0A2020202020203C636F6C6F7220636F6E7472617374696E6754657874436F6C6F723D2223464646464646223E233438413333373C2F636F6C6F723E0D0A2020202020203C636F6C6F7220636F6E7472617374696E6754657874436F6C6F723D2223464646464646223E233946433931383C2F636F6C6F723E0D0A2020202020203C636F6C6F7220636F6E7472617374696E6754657874436F6C6F723D2223464646464646223E234630383631333C2F636F6C6F723E0D0A2020202020203C636F6C6F7220636F6E7472617374696E6754657874436F6C6F723D2223464646464646223E233734373637383C2F636F6C6F723E0D0A2020202020203C636F6C6F7220636F6E7472617374696E6754657874436F6C6F723D2223464646464646223E233339384243363C2F636F6C6F723E0D0A2020202020203C636F6C6F7220636F6E7472617374696E6754657874436F6C6F723D2223464646464646223E233730434445333C2F636F6C6F723E0D0A2020202020203C636F6C6F7220636F6E7472617374696E6754657874436F6C6F723D2223464646464646223E233643433535313C2F636F6C6F723E0D0A2020202020203C636F6C6F7220636F6E7472617374696E6754657874436F6C6F723D2223464646464646223E234331443832463C2F636F6C6F723E0D0A2020202020203C636F6C6F7220636F6E7472617374696E6754657874436F6C6F723D2223464646464646223E234643413034373C2F636F6C6F723E0D0A2020202020203C636F6C6F7220636F6E7472617374696E6754657874436F6C6F723D2223343634353437223E234135413641393C2F636F6C6F723E0D0A2020202020203C636F6C6F7220636F6E7472617374696E6754657874436F6C6F723D2223343634353437223E233833433345443C2F636F6C6F723E0D0A2020202020203C636F6C6F7220636F6E7472617374696E6754657874436F6C6F723D2223343634353437223E233939444646313C2F636F6C6F723E0D0A2020202020203C636F6C6F7220636F6E7472617374696E6754657874436F6C6F723D2223343634353437223E233837443637323C2F636F6C6F723E0D0A2020202020203C636F6C6F7220636F6E7472617374696E6754657874436F6C6F723D2223343634353437223E234435453435433C2F636F6C6F723E0D0A2020202020203C636F6C6F7220636F6E7472617374696E6754657874436F6C6F723D2223343634353437223E234641433537443C2F636F6C6F723E0D0A2020202020203C636F6C6F7220636F6E7472617374696E6754657874436F6C6F723D2223343634353437223E234430443144333C2F636F6C6F723E0D0A2020202020203C636F6C6F7220636F6E7472617374696E6754657874436F6C6F723D2223343634353437223E234436454646463C2F636F6C6F723E0D0A2020202020203C636F6C6F7220636F6E7472617374696E6754657874436F6C6F723D2223343634353437223E234430454646393C2F636F6C6F723E0D0A2020202020203C636F6C6F7220636F6E7472617374696E6754657874436F6C6F723D2223343634353437223E234431463442333C2F636F6C6F723E0D0A2020202020203C636F6C6F7220636F6E7472617374696E6754657874436F6C6F723D2223343634353437223E234537463041323C2F636F6C6F723E0D0A2020202020203C636F6C6F7220636F6E7472617374696E6754657874436F6C6F723D2223343634353437223E234646453842443C2F636F6C6F723E0D0A2020202020203C636F6C6F7220636F6E7472617374696E6754657874436F6C6F723D2223343634353437223E234539454145423C2F636F6C6F723E0D0A2020202020203C636F6C6F7220636F6E7472617374696E6754657874436F6C6F723D2223343634353437223E234646464646463C2F636F6C6F723E0D0A2020202020203C636F6C6F7220636F6E7472617374696E6754657874436F6C6F723D2223464646464646223E233630344138323C2F636F6C6F723E0D0A202020203C2F636F6C6F72733E0D0A20203C2F74656D706C6174653E0D0A3C2F627466703E--&gt;</a:t>
            </a:r>
          </a:p>
          <a:p>
            <a:pPr marL="0" indent="0">
              <a:buNone/>
            </a:pPr>
            <a:r>
              <a:rPr lang="en-US" sz="142" smtClean="0">
                <a:solidFill>
                  <a:schemeClr val="bg1">
                    <a:alpha val="0"/>
                  </a:schemeClr>
                </a:solidFill>
              </a:rPr>
              <a:t>&lt;/btfp&gt;</a:t>
            </a:r>
            <a:endParaRPr lang="en-US" sz="142" dirty="0">
              <a:solidFill>
                <a:schemeClr val="bg1">
                  <a:alpha val="0"/>
                </a:schemeClr>
              </a:solidFill>
            </a:endParaRPr>
          </a:p>
        </p:txBody>
      </p:sp>
      <p:sp>
        <p:nvSpPr>
          <p:cNvPr id="8" name="CreatedFooter" hidden="1"/>
          <p:cNvSpPr/>
          <p:nvPr userDrawn="1"/>
        </p:nvSpPr>
        <p:spPr>
          <a:xfrm>
            <a:off x="6399915" y="7209339"/>
            <a:ext cx="1708242" cy="175529"/>
          </a:xfrm>
          <a:prstGeom prst="rect">
            <a:avLst/>
          </a:prstGeom>
        </p:spPr>
        <p:txBody>
          <a:bodyPr wrap="square" lIns="38306" tIns="38306" rIns="38306" bIns="38306">
            <a:spAutoFit/>
          </a:bodyPr>
          <a:lstStyle/>
          <a:p>
            <a:pPr marL="0" indent="0" algn="ctr" defTabSz="756769" rtl="0" eaLnBrk="1" latinLnBrk="0" hangingPunct="1">
              <a:spcBef>
                <a:spcPts val="1277"/>
              </a:spcBef>
              <a:buNone/>
            </a:pPr>
            <a:r>
              <a:rPr lang="en-US" sz="638" smtClean="0">
                <a:solidFill>
                  <a:schemeClr val="tx1"/>
                </a:solidFill>
              </a:rPr>
              <a:t> </a:t>
            </a:r>
            <a:endParaRPr lang="en-US" sz="638" dirty="0">
              <a:solidFill>
                <a:schemeClr val="tx1"/>
              </a:solidFill>
            </a:endParaRPr>
          </a:p>
        </p:txBody>
      </p:sp>
      <p:sp>
        <p:nvSpPr>
          <p:cNvPr id="7" name="OfficeCode" hidden="1"/>
          <p:cNvSpPr/>
          <p:nvPr userDrawn="1"/>
        </p:nvSpPr>
        <p:spPr>
          <a:xfrm>
            <a:off x="5766007" y="7209339"/>
            <a:ext cx="431206" cy="175529"/>
          </a:xfrm>
          <a:prstGeom prst="rect">
            <a:avLst/>
          </a:prstGeom>
        </p:spPr>
        <p:txBody>
          <a:bodyPr wrap="square" lIns="38306" tIns="38306" rIns="38306" bIns="38306">
            <a:spAutoFit/>
          </a:bodyPr>
          <a:lstStyle/>
          <a:p>
            <a:pPr marL="0" indent="0" algn="ctr" defTabSz="756769" rtl="0" eaLnBrk="1" latinLnBrk="0" hangingPunct="1">
              <a:spcBef>
                <a:spcPts val="1277"/>
              </a:spcBef>
              <a:buNone/>
            </a:pPr>
            <a:r>
              <a:rPr lang="en-US" sz="638" smtClean="0">
                <a:solidFill>
                  <a:schemeClr val="tx1"/>
                </a:solidFill>
              </a:rPr>
              <a:t>TBG</a:t>
            </a:r>
            <a:endParaRPr lang="en-US" sz="638" dirty="0">
              <a:solidFill>
                <a:schemeClr val="tx1"/>
              </a:solidFill>
            </a:endParaRPr>
          </a:p>
        </p:txBody>
      </p:sp>
      <p:sp>
        <p:nvSpPr>
          <p:cNvPr id="3" name="Text Placeholder"/>
          <p:cNvSpPr>
            <a:spLocks noGrp="1"/>
          </p:cNvSpPr>
          <p:nvPr>
            <p:ph type="body" idx="1"/>
          </p:nvPr>
        </p:nvSpPr>
        <p:spPr>
          <a:xfrm>
            <a:off x="385200" y="1317600"/>
            <a:ext cx="9195578" cy="5598000"/>
          </a:xfrm>
          <a:prstGeom prst="rect">
            <a:avLst/>
          </a:prstGeom>
        </p:spPr>
        <p:txBody>
          <a:bodyPr vert="horz" lIns="36000" tIns="36000" rIns="36000" bIns="3600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4" name="btfpLayoutConfig" hidden="1"/>
          <p:cNvSpPr txBox="1"/>
          <p:nvPr userDrawn="1"/>
        </p:nvSpPr>
        <p:spPr bwMode="gray">
          <a:xfrm>
            <a:off x="10135" y="13785"/>
            <a:ext cx="612763" cy="99226"/>
          </a:xfrm>
          <a:prstGeom prst="rect">
            <a:avLst/>
          </a:prstGeom>
          <a:noFill/>
        </p:spPr>
        <p:txBody>
          <a:bodyPr vert="horz" wrap="none" lIns="38306" tIns="38306" rIns="38306" bIns="38306" rtlCol="0">
            <a:spAutoFit/>
          </a:bodyPr>
          <a:lstStyle/>
          <a:p>
            <a:pPr marL="0" indent="0">
              <a:buNone/>
            </a:pPr>
            <a:r>
              <a:rPr lang="en-US" sz="142">
                <a:solidFill>
                  <a:srgbClr val="FFFFFF">
                    <a:alpha val="0"/>
                  </a:srgbClr>
                </a:solidFill>
              </a:rPr>
              <a:t>overall_0_131733570364636190 columns_1_131733570364636190 </a:t>
            </a:r>
            <a:endParaRPr lang="en-US" sz="142" dirty="0" err="1">
              <a:solidFill>
                <a:srgbClr val="FFFFFF">
                  <a:alpha val="0"/>
                </a:srgbClr>
              </a:solidFill>
            </a:endParaRPr>
          </a:p>
        </p:txBody>
      </p:sp>
      <p:pic>
        <p:nvPicPr>
          <p:cNvPr id="12" name="Blue vertical line"/>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0" y="279"/>
            <a:ext cx="240792" cy="7443509"/>
          </a:xfrm>
          <a:prstGeom prst="rect">
            <a:avLst/>
          </a:prstGeom>
        </p:spPr>
      </p:pic>
      <p:cxnSp>
        <p:nvCxnSpPr>
          <p:cNvPr id="15" name="Blue horiz line"/>
          <p:cNvCxnSpPr/>
          <p:nvPr userDrawn="1"/>
        </p:nvCxnSpPr>
        <p:spPr>
          <a:xfrm>
            <a:off x="384048" y="902494"/>
            <a:ext cx="9198864" cy="0"/>
          </a:xfrm>
          <a:prstGeom prst="line">
            <a:avLst/>
          </a:prstGeom>
          <a:ln w="28575" cap="rnd">
            <a:solidFill>
              <a:schemeClr val="bg2"/>
            </a:solidFill>
          </a:ln>
        </p:spPr>
        <p:style>
          <a:lnRef idx="1">
            <a:schemeClr val="accent1"/>
          </a:lnRef>
          <a:fillRef idx="0">
            <a:schemeClr val="accent1"/>
          </a:fillRef>
          <a:effectRef idx="0">
            <a:schemeClr val="accent1"/>
          </a:effectRef>
          <a:fontRef idx="minor">
            <a:schemeClr val="tx1"/>
          </a:fontRef>
        </p:style>
      </p:cxnSp>
      <p:sp>
        <p:nvSpPr>
          <p:cNvPr id="16" name="Slide Title"/>
          <p:cNvSpPr>
            <a:spLocks noGrp="1"/>
          </p:cNvSpPr>
          <p:nvPr>
            <p:ph type="title"/>
          </p:nvPr>
        </p:nvSpPr>
        <p:spPr>
          <a:xfrm>
            <a:off x="384048" y="3"/>
            <a:ext cx="9195156" cy="951571"/>
          </a:xfrm>
          <a:prstGeom prst="rect">
            <a:avLst/>
          </a:prstGeom>
        </p:spPr>
        <p:txBody>
          <a:bodyPr vert="horz" lIns="36000" tIns="36000" rIns="36000" bIns="72000" rtlCol="0" anchor="b">
            <a:noAutofit/>
          </a:bodyPr>
          <a:lstStyle/>
          <a:p>
            <a:r>
              <a:rPr lang="en-US" smtClean="0"/>
              <a:t>Click to edit Master title style</a:t>
            </a:r>
            <a:endParaRPr lang="en-US" dirty="0"/>
          </a:p>
        </p:txBody>
      </p:sp>
      <p:pic>
        <p:nvPicPr>
          <p:cNvPr id="11" name="Picture 10"/>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7890847" y="6758151"/>
            <a:ext cx="1764218" cy="590900"/>
          </a:xfrm>
          <a:prstGeom prst="rect">
            <a:avLst/>
          </a:prstGeom>
        </p:spPr>
      </p:pic>
    </p:spTree>
    <p:custDataLst>
      <p:tags r:id="rId11"/>
    </p:custDataLst>
    <p:extLst>
      <p:ext uri="{BB962C8B-B14F-4D97-AF65-F5344CB8AC3E}">
        <p14:creationId xmlns:p14="http://schemas.microsoft.com/office/powerpoint/2010/main" val="3729795247"/>
      </p:ext>
    </p:extLst>
  </p:cSld>
  <p:clrMap bg1="lt1" tx1="dk1" bg2="lt2" tx2="dk2" accent1="accent1" accent2="accent2" accent3="accent3" accent4="accent4" accent5="accent5" accent6="accent6" hlink="hlink" folHlink="folHlink"/>
  <p:sldLayoutIdLst>
    <p:sldLayoutId id="2147483649" r:id="rId1"/>
    <p:sldLayoutId id="2147483654" r:id="rId2"/>
    <p:sldLayoutId id="2147483665" r:id="rId3"/>
    <p:sldLayoutId id="2147483666" r:id="rId4"/>
    <p:sldLayoutId id="2147483667" r:id="rId5"/>
    <p:sldLayoutId id="2147483668" r:id="rId6"/>
    <p:sldLayoutId id="2147483663" r:id="rId7"/>
    <p:sldLayoutId id="2147483664" r:id="rId8"/>
    <p:sldLayoutId id="2147483655" r:id="rId9"/>
  </p:sldLayoutIdLst>
  <p:txStyles>
    <p:titleStyle>
      <a:lvl1pPr algn="l" defTabSz="756769" rtl="0" eaLnBrk="1" latinLnBrk="0" hangingPunct="1">
        <a:lnSpc>
          <a:spcPct val="100000"/>
        </a:lnSpc>
        <a:spcBef>
          <a:spcPct val="0"/>
        </a:spcBef>
        <a:buNone/>
        <a:defRPr sz="2800" kern="1200">
          <a:solidFill>
            <a:schemeClr val="bg2"/>
          </a:solidFill>
          <a:latin typeface="+mj-lt"/>
          <a:ea typeface="+mj-ea"/>
          <a:cs typeface="+mj-cs"/>
        </a:defRPr>
      </a:lvl1pPr>
    </p:titleStyle>
    <p:bodyStyle>
      <a:lvl1pPr marL="192570" indent="-192570" algn="l" defTabSz="972941" rtl="0" eaLnBrk="1" latinLnBrk="0" hangingPunct="1">
        <a:lnSpc>
          <a:spcPct val="100000"/>
        </a:lnSpc>
        <a:spcBef>
          <a:spcPts val="1277"/>
        </a:spcBef>
        <a:buFont typeface="Arial" panose="020B0604020202020204" pitchFamily="34" charset="0"/>
        <a:buChar char="•"/>
        <a:defRPr sz="1800" kern="1200">
          <a:solidFill>
            <a:schemeClr val="tx1"/>
          </a:solidFill>
          <a:latin typeface="+mn-lt"/>
          <a:ea typeface="+mn-ea"/>
          <a:cs typeface="+mn-cs"/>
        </a:defRPr>
      </a:lvl1pPr>
      <a:lvl2pPr marL="385142" indent="-192570" algn="l" defTabSz="972941" rtl="0" eaLnBrk="1" latinLnBrk="0" hangingPunct="1">
        <a:lnSpc>
          <a:spcPct val="100000"/>
        </a:lnSpc>
        <a:spcBef>
          <a:spcPts val="638"/>
        </a:spcBef>
        <a:buFont typeface="Arial" panose="020B0604020202020204" pitchFamily="34" charset="0"/>
        <a:buChar char="–"/>
        <a:defRPr sz="1600" kern="1200">
          <a:solidFill>
            <a:schemeClr val="tx1"/>
          </a:solidFill>
          <a:latin typeface="+mn-lt"/>
          <a:ea typeface="+mn-ea"/>
          <a:cs typeface="+mn-cs"/>
        </a:defRPr>
      </a:lvl2pPr>
      <a:lvl3pPr marL="569267" indent="-184125" algn="l" defTabSz="972941" rtl="0" eaLnBrk="1" latinLnBrk="0" hangingPunct="1">
        <a:lnSpc>
          <a:spcPct val="100000"/>
        </a:lnSpc>
        <a:spcBef>
          <a:spcPts val="638"/>
        </a:spcBef>
        <a:buFont typeface="Arial" panose="020B0604020202020204" pitchFamily="34" charset="0"/>
        <a:buChar char="&gt;"/>
        <a:defRPr sz="1600" kern="1200">
          <a:solidFill>
            <a:schemeClr val="tx1"/>
          </a:solidFill>
          <a:latin typeface="+mn-lt"/>
          <a:ea typeface="+mn-ea"/>
          <a:cs typeface="+mn-cs"/>
        </a:defRPr>
      </a:lvl3pPr>
      <a:lvl4pPr marL="761837" indent="-192570" algn="l" defTabSz="972941" rtl="0" eaLnBrk="1" latinLnBrk="0" hangingPunct="1">
        <a:lnSpc>
          <a:spcPct val="100000"/>
        </a:lnSpc>
        <a:spcBef>
          <a:spcPts val="638"/>
        </a:spcBef>
        <a:buFont typeface="Arial" panose="020B0604020202020204" pitchFamily="34" charset="0"/>
        <a:buChar char="–"/>
        <a:defRPr sz="1600" kern="1200">
          <a:solidFill>
            <a:schemeClr val="tx1"/>
          </a:solidFill>
          <a:latin typeface="+mn-lt"/>
          <a:ea typeface="+mn-ea"/>
          <a:cs typeface="+mn-cs"/>
        </a:defRPr>
      </a:lvl4pPr>
      <a:lvl5pPr marL="956097" indent="-194260" algn="l" defTabSz="972941" rtl="0" eaLnBrk="1" latinLnBrk="0" hangingPunct="1">
        <a:lnSpc>
          <a:spcPct val="100000"/>
        </a:lnSpc>
        <a:spcBef>
          <a:spcPts val="638"/>
        </a:spcBef>
        <a:buFont typeface="Arial" panose="020B0604020202020204" pitchFamily="34" charset="0"/>
        <a:buChar char="&gt;"/>
        <a:defRPr sz="1600" kern="1200">
          <a:solidFill>
            <a:schemeClr val="tx1"/>
          </a:solidFill>
          <a:latin typeface="+mn-lt"/>
          <a:ea typeface="+mn-ea"/>
          <a:cs typeface="+mn-cs"/>
        </a:defRPr>
      </a:lvl5pPr>
      <a:lvl6pPr marL="2675586" indent="-243236" algn="l" defTabSz="972941" rtl="0" eaLnBrk="1" latinLnBrk="0" hangingPunct="1">
        <a:lnSpc>
          <a:spcPct val="90000"/>
        </a:lnSpc>
        <a:spcBef>
          <a:spcPts val="532"/>
        </a:spcBef>
        <a:buFont typeface="Arial" panose="020B0604020202020204" pitchFamily="34" charset="0"/>
        <a:buChar char="•"/>
        <a:defRPr sz="1915" kern="1200">
          <a:solidFill>
            <a:schemeClr val="tx1"/>
          </a:solidFill>
          <a:latin typeface="+mn-lt"/>
          <a:ea typeface="+mn-ea"/>
          <a:cs typeface="+mn-cs"/>
        </a:defRPr>
      </a:lvl6pPr>
      <a:lvl7pPr marL="3162056" indent="-243236" algn="l" defTabSz="972941" rtl="0" eaLnBrk="1" latinLnBrk="0" hangingPunct="1">
        <a:lnSpc>
          <a:spcPct val="90000"/>
        </a:lnSpc>
        <a:spcBef>
          <a:spcPts val="532"/>
        </a:spcBef>
        <a:buFont typeface="Arial" panose="020B0604020202020204" pitchFamily="34" charset="0"/>
        <a:buChar char="•"/>
        <a:defRPr sz="1915" kern="1200">
          <a:solidFill>
            <a:schemeClr val="tx1"/>
          </a:solidFill>
          <a:latin typeface="+mn-lt"/>
          <a:ea typeface="+mn-ea"/>
          <a:cs typeface="+mn-cs"/>
        </a:defRPr>
      </a:lvl7pPr>
      <a:lvl8pPr marL="3648526" indent="-243236" algn="l" defTabSz="972941" rtl="0" eaLnBrk="1" latinLnBrk="0" hangingPunct="1">
        <a:lnSpc>
          <a:spcPct val="90000"/>
        </a:lnSpc>
        <a:spcBef>
          <a:spcPts val="532"/>
        </a:spcBef>
        <a:buFont typeface="Arial" panose="020B0604020202020204" pitchFamily="34" charset="0"/>
        <a:buChar char="•"/>
        <a:defRPr sz="1915" kern="1200">
          <a:solidFill>
            <a:schemeClr val="tx1"/>
          </a:solidFill>
          <a:latin typeface="+mn-lt"/>
          <a:ea typeface="+mn-ea"/>
          <a:cs typeface="+mn-cs"/>
        </a:defRPr>
      </a:lvl8pPr>
      <a:lvl9pPr marL="4134997" indent="-243236" algn="l" defTabSz="972941" rtl="0" eaLnBrk="1" latinLnBrk="0" hangingPunct="1">
        <a:lnSpc>
          <a:spcPct val="90000"/>
        </a:lnSpc>
        <a:spcBef>
          <a:spcPts val="532"/>
        </a:spcBef>
        <a:buFont typeface="Arial" panose="020B0604020202020204" pitchFamily="34" charset="0"/>
        <a:buChar char="•"/>
        <a:defRPr sz="1915" kern="1200">
          <a:solidFill>
            <a:schemeClr val="tx1"/>
          </a:solidFill>
          <a:latin typeface="+mn-lt"/>
          <a:ea typeface="+mn-ea"/>
          <a:cs typeface="+mn-cs"/>
        </a:defRPr>
      </a:lvl9pPr>
    </p:bodyStyle>
    <p:otherStyle>
      <a:defPPr>
        <a:defRPr lang="en-US"/>
      </a:defPPr>
      <a:lvl1pPr marL="189193" indent="-189193" algn="l" defTabSz="756769" rtl="0" eaLnBrk="1" latinLnBrk="0" hangingPunct="1">
        <a:spcBef>
          <a:spcPts val="1200"/>
        </a:spcBef>
        <a:buChar char="•"/>
        <a:defRPr sz="1800" kern="1200">
          <a:solidFill>
            <a:schemeClr val="tx1"/>
          </a:solidFill>
          <a:latin typeface="+mn-lt"/>
          <a:ea typeface="+mn-ea"/>
          <a:cs typeface="+mn-cs"/>
        </a:defRPr>
      </a:lvl1pPr>
      <a:lvl2pPr marL="378384" indent="-189193" algn="l" defTabSz="756769" rtl="0" eaLnBrk="1" latinLnBrk="0" hangingPunct="1">
        <a:spcBef>
          <a:spcPts val="600"/>
        </a:spcBef>
        <a:buChar char="–"/>
        <a:defRPr sz="1600" kern="1200">
          <a:solidFill>
            <a:schemeClr val="tx1"/>
          </a:solidFill>
          <a:latin typeface="+mn-lt"/>
          <a:ea typeface="+mn-ea"/>
          <a:cs typeface="+mn-cs"/>
        </a:defRPr>
      </a:lvl2pPr>
      <a:lvl3pPr marL="567577" indent="-189193" algn="l" defTabSz="756769" rtl="0" eaLnBrk="1" latinLnBrk="0" hangingPunct="1">
        <a:spcBef>
          <a:spcPts val="600"/>
        </a:spcBef>
        <a:buChar char="&gt;"/>
        <a:defRPr sz="1600" kern="1200">
          <a:solidFill>
            <a:schemeClr val="tx1"/>
          </a:solidFill>
          <a:latin typeface="+mn-lt"/>
          <a:ea typeface="+mn-ea"/>
          <a:cs typeface="+mn-cs"/>
        </a:defRPr>
      </a:lvl3pPr>
      <a:lvl4pPr marL="756769" indent="-189193" algn="l" defTabSz="756769" rtl="0" eaLnBrk="1" latinLnBrk="0" hangingPunct="1">
        <a:spcBef>
          <a:spcPts val="600"/>
        </a:spcBef>
        <a:buChar char="–"/>
        <a:defRPr sz="1600" kern="1200">
          <a:solidFill>
            <a:schemeClr val="tx1"/>
          </a:solidFill>
          <a:latin typeface="+mn-lt"/>
          <a:ea typeface="+mn-ea"/>
          <a:cs typeface="+mn-cs"/>
        </a:defRPr>
      </a:lvl4pPr>
      <a:lvl5pPr marL="945961" indent="-189193" algn="l" defTabSz="756769" rtl="0" eaLnBrk="1" latinLnBrk="0" hangingPunct="1">
        <a:spcBef>
          <a:spcPts val="600"/>
        </a:spcBef>
        <a:buChar char="&gt;"/>
        <a:defRPr sz="1600" kern="1200">
          <a:solidFill>
            <a:schemeClr val="tx1"/>
          </a:solidFill>
          <a:latin typeface="+mn-lt"/>
          <a:ea typeface="+mn-ea"/>
          <a:cs typeface="+mn-cs"/>
        </a:defRPr>
      </a:lvl5pPr>
      <a:lvl6pPr marL="1135153" algn="l" defTabSz="756769" rtl="0" eaLnBrk="1" latinLnBrk="0" hangingPunct="1">
        <a:defRPr sz="1600" kern="1200">
          <a:solidFill>
            <a:schemeClr val="tx1"/>
          </a:solidFill>
          <a:latin typeface="+mn-lt"/>
          <a:ea typeface="+mn-ea"/>
          <a:cs typeface="+mn-cs"/>
        </a:defRPr>
      </a:lvl6pPr>
      <a:lvl7pPr marL="1324346" algn="l" defTabSz="756769" rtl="0" eaLnBrk="1" latinLnBrk="0" hangingPunct="1">
        <a:defRPr sz="1600" kern="1200">
          <a:solidFill>
            <a:schemeClr val="tx1"/>
          </a:solidFill>
          <a:latin typeface="+mn-lt"/>
          <a:ea typeface="+mn-ea"/>
          <a:cs typeface="+mn-cs"/>
        </a:defRPr>
      </a:lvl7pPr>
      <a:lvl8pPr marL="1513538" algn="l" defTabSz="756769" rtl="0" eaLnBrk="1" latinLnBrk="0" hangingPunct="1">
        <a:defRPr sz="1600" kern="1200">
          <a:solidFill>
            <a:schemeClr val="tx1"/>
          </a:solidFill>
          <a:latin typeface="+mn-lt"/>
          <a:ea typeface="+mn-ea"/>
          <a:cs typeface="+mn-cs"/>
        </a:defRPr>
      </a:lvl8pPr>
      <a:lvl9pPr marL="1702730" algn="l" defTabSz="756769" rtl="0" eaLnBrk="1" latinLnBrk="0" hangingPunct="1">
        <a:defRPr sz="16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597" userDrawn="1">
          <p15:clr>
            <a:srgbClr val="D1D1D1"/>
          </p15:clr>
        </p15:guide>
        <p15:guide id="2" pos="233" userDrawn="1">
          <p15:clr>
            <a:srgbClr val="D1D1D1"/>
          </p15:clr>
        </p15:guide>
        <p15:guide id="4" orient="horz" pos="825" userDrawn="1">
          <p15:clr>
            <a:srgbClr val="D1D1D1"/>
          </p15:clr>
        </p15:guide>
        <p15:guide id="7" orient="horz" pos="4486" userDrawn="1">
          <p15:clr>
            <a:srgbClr val="D1D1D1"/>
          </p15:clr>
        </p15:guide>
        <p15:guide id="8" pos="6036" userDrawn="1">
          <p15:clr>
            <a:srgbClr val="D1D1D1"/>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9136" y="0"/>
            <a:ext cx="9261396" cy="950976"/>
          </a:xfrm>
        </p:spPr>
        <p:txBody>
          <a:bodyPr/>
          <a:lstStyle/>
          <a:p>
            <a:r>
              <a:rPr lang="en-US" dirty="0" smtClean="0"/>
              <a:t>Interdependence/Stakes Matrix Tool: PowerPoint Template</a:t>
            </a:r>
            <a:endParaRPr lang="en-US" dirty="0"/>
          </a:p>
        </p:txBody>
      </p:sp>
      <p:sp>
        <p:nvSpPr>
          <p:cNvPr id="15" name="BainBulletsConfiguration" hidden="1"/>
          <p:cNvSpPr txBox="1"/>
          <p:nvPr/>
        </p:nvSpPr>
        <p:spPr>
          <a:xfrm>
            <a:off x="12700" y="12700"/>
            <a:ext cx="8890000" cy="107722"/>
          </a:xfrm>
          <a:prstGeom prst="rect">
            <a:avLst/>
          </a:prstGeom>
          <a:noFill/>
        </p:spPr>
        <p:txBody>
          <a:bodyPr vert="horz" wrap="square" lIns="45720" rIns="45720" rtlCol="0">
            <a:spAutoFit/>
          </a:bodyPr>
          <a:lstStyle/>
          <a:p>
            <a:r>
              <a:rPr lang="en-US" sz="100" smtClean="0">
                <a:solidFill>
                  <a:srgbClr val="FFFFFF"/>
                </a:solidFill>
              </a:rPr>
              <a:t>3_84</a:t>
            </a:r>
          </a:p>
        </p:txBody>
      </p:sp>
      <p:sp>
        <p:nvSpPr>
          <p:cNvPr id="10" name="btfpLayoutConfig" hidden="1"/>
          <p:cNvSpPr txBox="1"/>
          <p:nvPr/>
        </p:nvSpPr>
        <p:spPr>
          <a:xfrm>
            <a:off x="12700" y="12700"/>
            <a:ext cx="8890000" cy="107722"/>
          </a:xfrm>
          <a:prstGeom prst="rect">
            <a:avLst/>
          </a:prstGeom>
          <a:noFill/>
        </p:spPr>
        <p:txBody>
          <a:bodyPr vert="horz" wrap="square" lIns="45720" rIns="45720" rtlCol="0">
            <a:spAutoFit/>
          </a:bodyPr>
          <a:lstStyle/>
          <a:p>
            <a:r>
              <a:rPr lang="en-US" sz="100" smtClean="0">
                <a:solidFill>
                  <a:srgbClr val="FFFFFF">
                    <a:alpha val="0"/>
                  </a:srgbClr>
                </a:solidFill>
              </a:rPr>
              <a:t>overall_0_132180665666571207 columns_1_132180665666571207</a:t>
            </a:r>
          </a:p>
        </p:txBody>
      </p:sp>
      <p:grpSp>
        <p:nvGrpSpPr>
          <p:cNvPr id="23" name="Group 22"/>
          <p:cNvGrpSpPr/>
          <p:nvPr/>
        </p:nvGrpSpPr>
        <p:grpSpPr>
          <a:xfrm>
            <a:off x="241300" y="1322467"/>
            <a:ext cx="9369231" cy="5417222"/>
            <a:chOff x="241300" y="1322467"/>
            <a:chExt cx="9369231" cy="5417222"/>
          </a:xfrm>
        </p:grpSpPr>
        <p:sp>
          <p:nvSpPr>
            <p:cNvPr id="4" name="Text Box 10"/>
            <p:cNvSpPr txBox="1">
              <a:spLocks noChangeArrowheads="1"/>
            </p:cNvSpPr>
            <p:nvPr/>
          </p:nvSpPr>
          <p:spPr bwMode="auto">
            <a:xfrm>
              <a:off x="1167413" y="6015605"/>
              <a:ext cx="539468" cy="277890"/>
            </a:xfrm>
            <a:prstGeom prst="rect">
              <a:avLst/>
            </a:prstGeom>
            <a:noFill/>
            <a:ln w="19050">
              <a:noFill/>
              <a:miter lim="800000"/>
            </a:ln>
          </p:spPr>
          <p:txBody>
            <a:bodyPr wrap="square" lIns="46161" tIns="46161" rIns="46161" bIns="46161">
              <a:spAutoFit/>
            </a:bodyPr>
            <a:lstStyle/>
            <a:p>
              <a:pPr marL="0" indent="0" algn="r" defTabSz="901609">
                <a:buNone/>
              </a:pPr>
              <a:r>
                <a:rPr lang="en-US" sz="1200" dirty="0" smtClean="0">
                  <a:solidFill>
                    <a:srgbClr val="A5A6A9"/>
                  </a:solidFill>
                </a:rPr>
                <a:t>Lower</a:t>
              </a:r>
            </a:p>
          </p:txBody>
        </p:sp>
        <p:sp>
          <p:nvSpPr>
            <p:cNvPr id="5" name="Text Box 11"/>
            <p:cNvSpPr txBox="1">
              <a:spLocks noChangeArrowheads="1"/>
            </p:cNvSpPr>
            <p:nvPr/>
          </p:nvSpPr>
          <p:spPr bwMode="auto">
            <a:xfrm>
              <a:off x="1198432" y="1322467"/>
              <a:ext cx="508449" cy="277890"/>
            </a:xfrm>
            <a:prstGeom prst="rect">
              <a:avLst/>
            </a:prstGeom>
            <a:noFill/>
            <a:ln w="19050">
              <a:noFill/>
              <a:miter lim="800000"/>
            </a:ln>
          </p:spPr>
          <p:txBody>
            <a:bodyPr wrap="square" lIns="46161" tIns="46161" rIns="46161" bIns="46161">
              <a:spAutoFit/>
            </a:bodyPr>
            <a:lstStyle/>
            <a:p>
              <a:pPr marL="0" indent="0" algn="r" defTabSz="901609">
                <a:spcBef>
                  <a:spcPct val="50000"/>
                </a:spcBef>
                <a:buNone/>
              </a:pPr>
              <a:r>
                <a:rPr lang="en-US" sz="1200" dirty="0" smtClean="0">
                  <a:solidFill>
                    <a:srgbClr val="A5A6A9"/>
                  </a:solidFill>
                </a:rPr>
                <a:t>Higher</a:t>
              </a:r>
              <a:endParaRPr lang="en-US" sz="1200" dirty="0">
                <a:solidFill>
                  <a:srgbClr val="A5A6A9"/>
                </a:solidFill>
              </a:endParaRPr>
            </a:p>
          </p:txBody>
        </p:sp>
        <p:sp>
          <p:nvSpPr>
            <p:cNvPr id="6" name="Text Box 12"/>
            <p:cNvSpPr txBox="1">
              <a:spLocks noChangeArrowheads="1"/>
            </p:cNvSpPr>
            <p:nvPr/>
          </p:nvSpPr>
          <p:spPr bwMode="auto">
            <a:xfrm>
              <a:off x="8687384" y="6437924"/>
              <a:ext cx="923147" cy="277890"/>
            </a:xfrm>
            <a:prstGeom prst="rect">
              <a:avLst/>
            </a:prstGeom>
            <a:noFill/>
            <a:ln w="19050">
              <a:noFill/>
              <a:miter lim="800000"/>
            </a:ln>
          </p:spPr>
          <p:txBody>
            <a:bodyPr lIns="46161" tIns="46161" rIns="46161" bIns="46161">
              <a:spAutoFit/>
            </a:bodyPr>
            <a:lstStyle/>
            <a:p>
              <a:pPr marL="0" indent="0" algn="r" defTabSz="901609">
                <a:spcBef>
                  <a:spcPct val="50000"/>
                </a:spcBef>
                <a:buNone/>
              </a:pPr>
              <a:r>
                <a:rPr lang="en-US" sz="1200" dirty="0" smtClean="0">
                  <a:solidFill>
                    <a:srgbClr val="A5A6A9"/>
                  </a:solidFill>
                </a:rPr>
                <a:t>Higher</a:t>
              </a:r>
              <a:endParaRPr lang="en-US" sz="1200" dirty="0">
                <a:solidFill>
                  <a:srgbClr val="A5A6A9"/>
                </a:solidFill>
              </a:endParaRPr>
            </a:p>
          </p:txBody>
        </p:sp>
        <p:sp>
          <p:nvSpPr>
            <p:cNvPr id="7" name="TextBox 6"/>
            <p:cNvSpPr txBox="1"/>
            <p:nvPr/>
          </p:nvSpPr>
          <p:spPr>
            <a:xfrm rot="5400000">
              <a:off x="553244" y="3088193"/>
              <a:ext cx="923330" cy="1547218"/>
            </a:xfrm>
            <a:prstGeom prst="rect">
              <a:avLst/>
            </a:prstGeom>
            <a:noFill/>
          </p:spPr>
          <p:txBody>
            <a:bodyPr vert="vert270" wrap="square" rtlCol="0">
              <a:spAutoFit/>
            </a:bodyPr>
            <a:lstStyle/>
            <a:p>
              <a:pPr marL="0" indent="0" algn="r">
                <a:spcBef>
                  <a:spcPts val="0"/>
                </a:spcBef>
                <a:buNone/>
              </a:pPr>
              <a:r>
                <a:rPr lang="en-US" sz="1600" b="1" dirty="0" smtClean="0"/>
                <a:t>Degree of</a:t>
              </a:r>
            </a:p>
            <a:p>
              <a:pPr marL="0" indent="0" algn="r">
                <a:spcBef>
                  <a:spcPts val="0"/>
                </a:spcBef>
                <a:buNone/>
              </a:pPr>
              <a:r>
                <a:rPr lang="en-US" sz="1600" b="1" dirty="0" smtClean="0"/>
                <a:t>cross-functional </a:t>
              </a:r>
              <a:br>
                <a:rPr lang="en-US" sz="1600" b="1" dirty="0" smtClean="0"/>
              </a:br>
              <a:r>
                <a:rPr lang="en-US" sz="1600" b="1" dirty="0" smtClean="0"/>
                <a:t>interdependence</a:t>
              </a:r>
              <a:endParaRPr lang="en-US" sz="1600" b="1" dirty="0"/>
            </a:p>
          </p:txBody>
        </p:sp>
        <p:sp>
          <p:nvSpPr>
            <p:cNvPr id="8" name="TextBox 7"/>
            <p:cNvSpPr txBox="1"/>
            <p:nvPr/>
          </p:nvSpPr>
          <p:spPr>
            <a:xfrm>
              <a:off x="4522145" y="6401136"/>
              <a:ext cx="2387898" cy="338553"/>
            </a:xfrm>
            <a:prstGeom prst="rect">
              <a:avLst/>
            </a:prstGeom>
            <a:noFill/>
          </p:spPr>
          <p:txBody>
            <a:bodyPr vert="horz" wrap="none" rtlCol="0">
              <a:spAutoFit/>
            </a:bodyPr>
            <a:lstStyle/>
            <a:p>
              <a:pPr marL="0" indent="0" algn="ctr">
                <a:buNone/>
              </a:pPr>
              <a:r>
                <a:rPr lang="en-US" sz="1600" b="1" smtClean="0"/>
                <a:t>Stakes to the organization</a:t>
              </a:r>
              <a:endParaRPr lang="en-US" sz="1600" b="1"/>
            </a:p>
          </p:txBody>
        </p:sp>
        <p:sp>
          <p:nvSpPr>
            <p:cNvPr id="12" name="Line 37"/>
            <p:cNvSpPr>
              <a:spLocks noChangeShapeType="1"/>
            </p:cNvSpPr>
            <p:nvPr/>
          </p:nvSpPr>
          <p:spPr bwMode="auto">
            <a:xfrm>
              <a:off x="1821658" y="3830713"/>
              <a:ext cx="7788873" cy="0"/>
            </a:xfrm>
            <a:prstGeom prst="line">
              <a:avLst/>
            </a:prstGeom>
            <a:noFill/>
            <a:ln w="19050" cap="flat" cmpd="sng" algn="ctr">
              <a:solidFill>
                <a:srgbClr val="D0D1D3"/>
              </a:solidFill>
              <a:prstDash val="solid"/>
              <a:miter lim="800000"/>
              <a:headEnd type="none" w="med" len="med"/>
              <a:tailEnd type="none" w="med" len="med"/>
            </a:ln>
          </p:spPr>
          <p:txBody>
            <a:bodyPr lIns="91467" tIns="45734" rIns="91467" bIns="45734"/>
            <a:lstStyle/>
            <a:p>
              <a:pPr marL="0" indent="0">
                <a:buNone/>
              </a:pPr>
              <a:endParaRPr lang="en-US"/>
            </a:p>
          </p:txBody>
        </p:sp>
        <p:sp>
          <p:nvSpPr>
            <p:cNvPr id="13" name="Line 38"/>
            <p:cNvSpPr>
              <a:spLocks noChangeShapeType="1"/>
            </p:cNvSpPr>
            <p:nvPr/>
          </p:nvSpPr>
          <p:spPr bwMode="auto">
            <a:xfrm flipH="1">
              <a:off x="5716094" y="1329468"/>
              <a:ext cx="0" cy="5002490"/>
            </a:xfrm>
            <a:prstGeom prst="line">
              <a:avLst/>
            </a:prstGeom>
            <a:noFill/>
            <a:ln w="19050" cap="flat" cmpd="sng" algn="ctr">
              <a:solidFill>
                <a:srgbClr val="D0D1D3"/>
              </a:solidFill>
              <a:prstDash val="solid"/>
              <a:miter lim="800000"/>
              <a:headEnd type="none" w="med" len="med"/>
              <a:tailEnd type="none" w="med" len="med"/>
            </a:ln>
          </p:spPr>
          <p:txBody>
            <a:bodyPr lIns="91467" tIns="45734" rIns="91467" bIns="45734"/>
            <a:lstStyle/>
            <a:p>
              <a:pPr marL="0" indent="0">
                <a:buNone/>
              </a:pPr>
              <a:endParaRPr lang="en-US"/>
            </a:p>
          </p:txBody>
        </p:sp>
        <p:sp>
          <p:nvSpPr>
            <p:cNvPr id="25" name="Text Box 12"/>
            <p:cNvSpPr txBox="1">
              <a:spLocks noChangeArrowheads="1"/>
            </p:cNvSpPr>
            <p:nvPr/>
          </p:nvSpPr>
          <p:spPr bwMode="auto">
            <a:xfrm>
              <a:off x="1798229" y="6401136"/>
              <a:ext cx="923147" cy="277890"/>
            </a:xfrm>
            <a:prstGeom prst="rect">
              <a:avLst/>
            </a:prstGeom>
            <a:noFill/>
            <a:ln w="19050">
              <a:noFill/>
              <a:miter lim="800000"/>
            </a:ln>
          </p:spPr>
          <p:txBody>
            <a:bodyPr lIns="46161" tIns="46161" rIns="46161" bIns="46161">
              <a:spAutoFit/>
            </a:bodyPr>
            <a:lstStyle/>
            <a:p>
              <a:pPr marL="0" indent="0" defTabSz="901609">
                <a:spcBef>
                  <a:spcPct val="50000"/>
                </a:spcBef>
                <a:buNone/>
              </a:pPr>
              <a:r>
                <a:rPr lang="en-US" sz="1200" dirty="0" smtClean="0">
                  <a:solidFill>
                    <a:srgbClr val="A5A6A9"/>
                  </a:solidFill>
                </a:rPr>
                <a:t>Lower</a:t>
              </a:r>
              <a:endParaRPr lang="en-US" sz="1200" dirty="0">
                <a:solidFill>
                  <a:srgbClr val="A5A6A9"/>
                </a:solidFill>
              </a:endParaRPr>
            </a:p>
          </p:txBody>
        </p:sp>
        <p:sp>
          <p:nvSpPr>
            <p:cNvPr id="9" name="TextBox 8"/>
            <p:cNvSpPr txBox="1"/>
            <p:nvPr/>
          </p:nvSpPr>
          <p:spPr>
            <a:xfrm>
              <a:off x="6030823" y="1347948"/>
              <a:ext cx="3316482" cy="307777"/>
            </a:xfrm>
            <a:prstGeom prst="rect">
              <a:avLst/>
            </a:prstGeom>
            <a:noFill/>
          </p:spPr>
          <p:txBody>
            <a:bodyPr wrap="square" lIns="45720" rIns="45720" rtlCol="0">
              <a:spAutoFit/>
            </a:bodyPr>
            <a:lstStyle/>
            <a:p>
              <a:pPr marL="0" indent="0" algn="ctr">
                <a:buNone/>
              </a:pPr>
              <a:r>
                <a:rPr lang="en-US" sz="1400" b="1" dirty="0" smtClean="0">
                  <a:solidFill>
                    <a:schemeClr val="accent2"/>
                  </a:solidFill>
                </a:rPr>
                <a:t>Executive team</a:t>
              </a:r>
            </a:p>
          </p:txBody>
        </p:sp>
        <p:sp>
          <p:nvSpPr>
            <p:cNvPr id="27" name="TextBox 26"/>
            <p:cNvSpPr txBox="1"/>
            <p:nvPr/>
          </p:nvSpPr>
          <p:spPr>
            <a:xfrm>
              <a:off x="6030823" y="6001884"/>
              <a:ext cx="3316482" cy="252377"/>
            </a:xfrm>
            <a:prstGeom prst="rect">
              <a:avLst/>
            </a:prstGeom>
            <a:noFill/>
          </p:spPr>
          <p:txBody>
            <a:bodyPr wrap="square" lIns="18288" tIns="18288" rIns="18288" bIns="18288" rtlCol="0">
              <a:spAutoFit/>
            </a:bodyPr>
            <a:lstStyle/>
            <a:p>
              <a:pPr marL="0" indent="0" algn="ctr">
                <a:buNone/>
              </a:pPr>
              <a:r>
                <a:rPr lang="en-US" sz="1400" b="1" dirty="0" smtClean="0">
                  <a:solidFill>
                    <a:schemeClr val="accent1"/>
                  </a:solidFill>
                </a:rPr>
                <a:t>CEO with individual functions</a:t>
              </a:r>
            </a:p>
          </p:txBody>
        </p:sp>
        <p:sp>
          <p:nvSpPr>
            <p:cNvPr id="28" name="TextBox 27"/>
            <p:cNvSpPr txBox="1"/>
            <p:nvPr/>
          </p:nvSpPr>
          <p:spPr>
            <a:xfrm>
              <a:off x="2140007" y="5974184"/>
              <a:ext cx="3316482" cy="307777"/>
            </a:xfrm>
            <a:prstGeom prst="rect">
              <a:avLst/>
            </a:prstGeom>
            <a:noFill/>
          </p:spPr>
          <p:txBody>
            <a:bodyPr wrap="square" lIns="45720" rIns="45720" rtlCol="0">
              <a:spAutoFit/>
            </a:bodyPr>
            <a:lstStyle/>
            <a:p>
              <a:pPr marL="0" indent="0" algn="ctr">
                <a:buNone/>
              </a:pPr>
              <a:r>
                <a:rPr lang="en-US" sz="1400" b="1" dirty="0" smtClean="0">
                  <a:solidFill>
                    <a:schemeClr val="accent3"/>
                  </a:solidFill>
                </a:rPr>
                <a:t>Within individual functions</a:t>
              </a:r>
            </a:p>
          </p:txBody>
        </p:sp>
        <p:sp>
          <p:nvSpPr>
            <p:cNvPr id="29" name="TextBox 28"/>
            <p:cNvSpPr txBox="1"/>
            <p:nvPr/>
          </p:nvSpPr>
          <p:spPr>
            <a:xfrm>
              <a:off x="2119282" y="1347948"/>
              <a:ext cx="3357932" cy="307777"/>
            </a:xfrm>
            <a:prstGeom prst="rect">
              <a:avLst/>
            </a:prstGeom>
            <a:noFill/>
          </p:spPr>
          <p:txBody>
            <a:bodyPr wrap="square" lIns="45720" rIns="45720" rtlCol="0">
              <a:spAutoFit/>
            </a:bodyPr>
            <a:lstStyle/>
            <a:p>
              <a:pPr marL="0" indent="0" algn="ctr">
                <a:buNone/>
              </a:pPr>
              <a:r>
                <a:rPr lang="en-US" sz="1400" b="1" dirty="0" smtClean="0">
                  <a:solidFill>
                    <a:schemeClr val="accent5"/>
                  </a:solidFill>
                </a:rPr>
                <a:t>Between functions</a:t>
              </a:r>
            </a:p>
          </p:txBody>
        </p:sp>
        <p:cxnSp>
          <p:nvCxnSpPr>
            <p:cNvPr id="16" name="Straight Arrow Connector 15"/>
            <p:cNvCxnSpPr/>
            <p:nvPr/>
          </p:nvCxnSpPr>
          <p:spPr>
            <a:xfrm>
              <a:off x="1833946" y="6328572"/>
              <a:ext cx="7776585" cy="0"/>
            </a:xfrm>
            <a:prstGeom prst="straightConnector1">
              <a:avLst/>
            </a:prstGeom>
            <a:ln w="76200" cap="flat" cmpd="sng" algn="ctr">
              <a:solidFill>
                <a:srgbClr val="D0D1D3"/>
              </a:solidFill>
              <a:prstDash val="solid"/>
              <a:beve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a:off x="1833946" y="1329468"/>
              <a:ext cx="0" cy="4952495"/>
            </a:xfrm>
            <a:prstGeom prst="straightConnector1">
              <a:avLst/>
            </a:prstGeom>
            <a:ln w="76200" cap="flat" cmpd="sng" algn="ctr">
              <a:solidFill>
                <a:srgbClr val="D0D1D3"/>
              </a:solidFill>
              <a:prstDash val="solid"/>
              <a:beve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4" name="Line 37"/>
            <p:cNvSpPr>
              <a:spLocks noChangeShapeType="1"/>
            </p:cNvSpPr>
            <p:nvPr/>
          </p:nvSpPr>
          <p:spPr bwMode="auto">
            <a:xfrm>
              <a:off x="1955800" y="1329468"/>
              <a:ext cx="7654731" cy="0"/>
            </a:xfrm>
            <a:prstGeom prst="line">
              <a:avLst/>
            </a:prstGeom>
            <a:noFill/>
            <a:ln w="19050" cap="flat" cmpd="sng" algn="ctr">
              <a:solidFill>
                <a:srgbClr val="D0D1D3"/>
              </a:solidFill>
              <a:prstDash val="solid"/>
              <a:miter lim="800000"/>
              <a:headEnd type="none" w="med" len="med"/>
              <a:tailEnd type="none" w="med" len="med"/>
            </a:ln>
          </p:spPr>
          <p:txBody>
            <a:bodyPr lIns="91467" tIns="45734" rIns="91467" bIns="45734"/>
            <a:lstStyle/>
            <a:p>
              <a:pPr marL="0" indent="0">
                <a:buNone/>
              </a:pPr>
              <a:endParaRPr lang="en-US"/>
            </a:p>
          </p:txBody>
        </p:sp>
        <p:sp>
          <p:nvSpPr>
            <p:cNvPr id="26" name="Line 38"/>
            <p:cNvSpPr>
              <a:spLocks noChangeShapeType="1"/>
            </p:cNvSpPr>
            <p:nvPr/>
          </p:nvSpPr>
          <p:spPr bwMode="auto">
            <a:xfrm flipH="1">
              <a:off x="9610531" y="1329468"/>
              <a:ext cx="0" cy="4829381"/>
            </a:xfrm>
            <a:prstGeom prst="line">
              <a:avLst/>
            </a:prstGeom>
            <a:noFill/>
            <a:ln w="19050" cap="flat" cmpd="sng" algn="ctr">
              <a:solidFill>
                <a:srgbClr val="D0D1D3"/>
              </a:solidFill>
              <a:prstDash val="solid"/>
              <a:miter lim="800000"/>
              <a:headEnd type="none" w="med" len="med"/>
              <a:tailEnd type="none" w="med" len="med"/>
            </a:ln>
          </p:spPr>
          <p:txBody>
            <a:bodyPr lIns="91467" tIns="45734" rIns="91467" bIns="45734"/>
            <a:lstStyle/>
            <a:p>
              <a:pPr marL="0" indent="0">
                <a:buNone/>
              </a:pPr>
              <a:endParaRPr lang="en-US"/>
            </a:p>
          </p:txBody>
        </p:sp>
      </p:grpSp>
      <p:sp>
        <p:nvSpPr>
          <p:cNvPr id="32" name="TextBox 31"/>
          <p:cNvSpPr txBox="1"/>
          <p:nvPr/>
        </p:nvSpPr>
        <p:spPr>
          <a:xfrm>
            <a:off x="5426821" y="1839683"/>
            <a:ext cx="2412267" cy="755952"/>
          </a:xfrm>
          <a:prstGeom prst="roundRect">
            <a:avLst>
              <a:gd name="adj" fmla="val 9261"/>
            </a:avLst>
          </a:prstGeom>
          <a:solidFill>
            <a:schemeClr val="bg2"/>
          </a:solidFill>
          <a:ln>
            <a:noFill/>
          </a:ln>
        </p:spPr>
        <p:txBody>
          <a:bodyPr wrap="square" lIns="18288" tIns="18288" rIns="18288" bIns="18288" rtlCol="0">
            <a:spAutoFit/>
          </a:bodyPr>
          <a:lstStyle/>
          <a:p>
            <a:pPr marL="0" indent="0" algn="ctr">
              <a:buNone/>
            </a:pPr>
            <a:r>
              <a:rPr lang="en-US" sz="1400" dirty="0" smtClean="0">
                <a:solidFill>
                  <a:schemeClr val="tx2"/>
                </a:solidFill>
              </a:rPr>
              <a:t>Insert priority and place on matrix. Copy and paste this box to complete for all priorities</a:t>
            </a:r>
          </a:p>
        </p:txBody>
      </p:sp>
    </p:spTree>
    <p:extLst>
      <p:ext uri="{BB962C8B-B14F-4D97-AF65-F5344CB8AC3E}">
        <p14:creationId xmlns:p14="http://schemas.microsoft.com/office/powerpoint/2010/main" val="31262289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ARTICULATE_SLIDE_COUNT" val="0"/>
  <p:tag name="ARTICULATE_SLIDE_THUMBNAIL_REFRESH" val="1"/>
  <p:tag name="ARTICULATE_PROJECT_OPEN" val="0"/>
  <p:tag name="MEKKOFORMATS" val="&lt;MekkoFormats&gt;&lt;NumberFormat DecimalSeparator=&quot;.&quot; ThousandSeparator=&quot;,&quot; NegativeNumberFormat=&quot;1&quot; /&gt;&lt;Font&gt;&lt;Output_Font_Name Default=&quot;Arial&quot; UsePPTTheme=&quot;True&quot; /&gt;&lt;/Font&gt;&lt;DateFormat CultureID=&quot;1033&quot; FormatString=&quot;M/d/yyyy&quot; /&gt;&lt;/MekkoFormats&gt;"/>
  <p:tag name="OFFICE" val="Bridgespan"/>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Bridgespan Core">
  <a:themeElements>
    <a:clrScheme name="Bridgespan">
      <a:dk1>
        <a:srgbClr val="464547"/>
      </a:dk1>
      <a:lt1>
        <a:srgbClr val="D0D1D3"/>
      </a:lt1>
      <a:dk2>
        <a:srgbClr val="FFFFFF"/>
      </a:dk2>
      <a:lt2>
        <a:srgbClr val="00437A"/>
      </a:lt2>
      <a:accent1>
        <a:srgbClr val="00A9E0"/>
      </a:accent1>
      <a:accent2>
        <a:srgbClr val="F08613"/>
      </a:accent2>
      <a:accent3>
        <a:srgbClr val="747678"/>
      </a:accent3>
      <a:accent4>
        <a:srgbClr val="008542"/>
      </a:accent4>
      <a:accent5>
        <a:srgbClr val="7AB800"/>
      </a:accent5>
      <a:accent6>
        <a:srgbClr val="70CDE3"/>
      </a:accent6>
      <a:hlink>
        <a:srgbClr val="00A9E0"/>
      </a:hlink>
      <a:folHlink>
        <a:srgbClr val="00A9E0"/>
      </a:folHlink>
    </a:clrScheme>
    <a:fontScheme name="Bridgespan">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gray">
        <a:solidFill>
          <a:srgbClr val="00A9E0"/>
        </a:solidFill>
        <a:ln w="22225" cap="flat" cmpd="sng" algn="ctr">
          <a:noFill/>
          <a:prstDash val="solid"/>
          <a:miter lim="800000"/>
          <a:headEnd type="none" w="med" len="med"/>
          <a:tailEnd type="none" w="med" len="med"/>
        </a:ln>
      </a:spPr>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defPPr marL="0" indent="0" algn="ctr">
          <a:buNone/>
          <a:defRPr sz="1600" dirty="0" smtClean="0">
            <a:solidFill>
              <a:schemeClr val="tx2"/>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22225" cap="flat">
          <a:solidFill>
            <a:schemeClr val="accent1"/>
          </a:solidFill>
          <a:bevel/>
          <a:headEnd type="none" w="med" len="med"/>
          <a:tailEnd type="none" w="med" len="med"/>
        </a:ln>
      </a:spPr>
      <a:bodyPr/>
      <a:lstStyle/>
      <a:style>
        <a:lnRef idx="1">
          <a:schemeClr val="accent1"/>
        </a:lnRef>
        <a:fillRef idx="0">
          <a:schemeClr val="accent1"/>
        </a:fillRef>
        <a:effectRef idx="0">
          <a:schemeClr val="accent1"/>
        </a:effectRef>
        <a:fontRef idx="minor">
          <a:schemeClr val="tx1"/>
        </a:fontRef>
      </a:style>
    </a:lnDef>
    <a:txDef>
      <a:spPr bwMode="gray">
        <a:noFill/>
      </a:spPr>
      <a:bodyPr wrap="square" lIns="36000" tIns="36000" rIns="36000" bIns="36000" rtlCol="0">
        <a:spAutoFit/>
      </a:bodyPr>
      <a:lstStyle>
        <a:defPPr marL="0" indent="0">
          <a:buNone/>
          <a:defRPr sz="1800" dirty="0" err="1" smtClean="0"/>
        </a:defPPr>
      </a:lstStyle>
    </a:txDef>
  </a:objectDefaults>
  <a:extraClrSchemeLst/>
  <a:extLst>
    <a:ext uri="{05A4C25C-085E-4340-85A3-A5531E510DB2}">
      <thm15:themeFamily xmlns:thm15="http://schemas.microsoft.com/office/thememl/2012/main" name="Bridgespan Core.potx" id="{8034303F-D174-43E4-A627-9B1A086EBAF4}" vid="{FFC35E8D-68A4-4955-B34F-414536C4457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CE28C1D2031CE49B65EB9398B6665A4" ma:contentTypeVersion="10" ma:contentTypeDescription="Create a new document." ma:contentTypeScope="" ma:versionID="ed35408c8a9a0110d2405930c50ff229">
  <xsd:schema xmlns:xsd="http://www.w3.org/2001/XMLSchema" xmlns:xs="http://www.w3.org/2001/XMLSchema" xmlns:p="http://schemas.microsoft.com/office/2006/metadata/properties" xmlns:ns2="024ef72b-9a44-443b-86c7-2b9b89248177" xmlns:ns3="df6b8441-aa16-4692-b757-547843ef6d58" targetNamespace="http://schemas.microsoft.com/office/2006/metadata/properties" ma:root="true" ma:fieldsID="71452154fa242e3db49e182838003353" ns2:_="" ns3:_="">
    <xsd:import namespace="024ef72b-9a44-443b-86c7-2b9b89248177"/>
    <xsd:import namespace="df6b8441-aa16-4692-b757-547843ef6d58"/>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Location" minOccurs="0"/>
                <xsd:element ref="ns2:MediaServiceOCR" minOccurs="0"/>
                <xsd:element ref="ns3:SharedWithUsers" minOccurs="0"/>
                <xsd:element ref="ns3:SharedWithDetails"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24ef72b-9a44-443b-86c7-2b9b8924817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Location" ma:index="12" nillable="true" ma:displayName="Location" ma:internalName="MediaServiceLocation"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f6b8441-aa16-4692-b757-547843ef6d58"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D0099B9-3A56-4A00-BEE2-FFDA9FF8B9A0}">
  <ds:schemaRefs>
    <ds:schemaRef ds:uri="df6b8441-aa16-4692-b757-547843ef6d58"/>
    <ds:schemaRef ds:uri="024ef72b-9a44-443b-86c7-2b9b89248177"/>
    <ds:schemaRef ds:uri="http://www.w3.org/XML/1998/namespace"/>
    <ds:schemaRef ds:uri="http://purl.org/dc/terms/"/>
    <ds:schemaRef ds:uri="http://purl.org/dc/dcmitype/"/>
    <ds:schemaRef ds:uri="http://schemas.microsoft.com/office/infopath/2007/PartnerControls"/>
    <ds:schemaRef ds:uri="http://schemas.microsoft.com/office/2006/documentManagement/types"/>
    <ds:schemaRef ds:uri="http://schemas.microsoft.com/office/2006/metadata/properties"/>
    <ds:schemaRef ds:uri="http://purl.org/dc/elements/1.1/"/>
    <ds:schemaRef ds:uri="http://schemas.openxmlformats.org/package/2006/metadata/core-properties"/>
  </ds:schemaRefs>
</ds:datastoreItem>
</file>

<file path=customXml/itemProps2.xml><?xml version="1.0" encoding="utf-8"?>
<ds:datastoreItem xmlns:ds="http://schemas.openxmlformats.org/officeDocument/2006/customXml" ds:itemID="{327EF6A3-FD78-4AD3-B341-91743B2D2F7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24ef72b-9a44-443b-86c7-2b9b89248177"/>
    <ds:schemaRef ds:uri="df6b8441-aa16-4692-b757-547843ef6d5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7390B42-EC59-4F7B-A691-4898385C867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blank</Template>
  <TotalTime>94</TotalTime>
  <Words>49</Words>
  <Application>Microsoft Office PowerPoint</Application>
  <PresentationFormat>Custom</PresentationFormat>
  <Paragraphs>16</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Bridgespan Core</vt:lpstr>
      <vt:lpstr>Interdependence/Stakes Matrix Tool: PowerPoint Template</vt:lpstr>
    </vt:vector>
  </TitlesOfParts>
  <Company>Bain &amp;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Executive Team Toolkit – templates &amp; examples</dc:title>
  <dc:creator>Seibert, Mara</dc:creator>
  <cp:lastModifiedBy>Seibert, Mara</cp:lastModifiedBy>
  <cp:revision>14</cp:revision>
  <cp:lastPrinted>2017-02-15T14:23:56Z</cp:lastPrinted>
  <dcterms:created xsi:type="dcterms:W3CDTF">2019-11-12T21:10:40Z</dcterms:created>
  <dcterms:modified xsi:type="dcterms:W3CDTF">2019-11-13T18:49:06Z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75BE6827-2C01-4A24-B581-34AEC1ACBB6F</vt:lpwstr>
  </property>
  <property fmtid="{D5CDD505-2E9C-101B-9397-08002B2CF9AE}" pid="3" name="ArticulatePath">
    <vt:lpwstr>Bain Core Client Master Template (16_9)</vt:lpwstr>
  </property>
  <property fmtid="{D5CDD505-2E9C-101B-9397-08002B2CF9AE}" pid="4" name="ContentTypeId">
    <vt:lpwstr>0x010100ECE28C1D2031CE49B65EB9398B6665A4</vt:lpwstr>
  </property>
</Properties>
</file>