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7" r:id="rId5"/>
  </p:sldIdLst>
  <p:sldSz cx="9729788" cy="7443788"/>
  <p:notesSz cx="6797675" cy="9926638"/>
  <p:custDataLst>
    <p:tags r:id="rId8"/>
  </p:custDataLst>
  <p:defaultTextStyle>
    <a:defPPr>
      <a:defRPr lang="en-US"/>
    </a:defPPr>
    <a:lvl1pPr marL="190815" indent="-190815" algn="l" defTabSz="763260" rtl="0" eaLnBrk="1" latinLnBrk="0" hangingPunct="1">
      <a:spcBef>
        <a:spcPts val="1200"/>
      </a:spcBef>
      <a:buChar char="•"/>
      <a:defRPr sz="1800" kern="1200">
        <a:solidFill>
          <a:schemeClr val="tx1"/>
        </a:solidFill>
        <a:latin typeface="+mn-lt"/>
        <a:ea typeface="+mn-ea"/>
        <a:cs typeface="+mn-cs"/>
      </a:defRPr>
    </a:lvl1pPr>
    <a:lvl2pPr marL="381630" indent="-190815" algn="l" defTabSz="763260" rtl="0" eaLnBrk="1" latinLnBrk="0" hangingPunct="1">
      <a:spcBef>
        <a:spcPts val="600"/>
      </a:spcBef>
      <a:buChar char="–"/>
      <a:defRPr sz="1600" kern="1200">
        <a:solidFill>
          <a:schemeClr val="tx1"/>
        </a:solidFill>
        <a:latin typeface="+mn-lt"/>
        <a:ea typeface="+mn-ea"/>
        <a:cs typeface="+mn-cs"/>
      </a:defRPr>
    </a:lvl2pPr>
    <a:lvl3pPr marL="572445" indent="-190815" algn="l" defTabSz="763260" rtl="0" eaLnBrk="1" latinLnBrk="0" hangingPunct="1">
      <a:spcBef>
        <a:spcPts val="600"/>
      </a:spcBef>
      <a:buChar char="&gt;"/>
      <a:defRPr sz="1600" kern="1200">
        <a:solidFill>
          <a:schemeClr val="tx1"/>
        </a:solidFill>
        <a:latin typeface="+mn-lt"/>
        <a:ea typeface="+mn-ea"/>
        <a:cs typeface="+mn-cs"/>
      </a:defRPr>
    </a:lvl3pPr>
    <a:lvl4pPr marL="763260" indent="-190815" algn="l" defTabSz="763260" rtl="0" eaLnBrk="1" latinLnBrk="0" hangingPunct="1">
      <a:spcBef>
        <a:spcPts val="600"/>
      </a:spcBef>
      <a:buChar char="–"/>
      <a:defRPr sz="1600" kern="1200">
        <a:solidFill>
          <a:schemeClr val="tx1"/>
        </a:solidFill>
        <a:latin typeface="+mn-lt"/>
        <a:ea typeface="+mn-ea"/>
        <a:cs typeface="+mn-cs"/>
      </a:defRPr>
    </a:lvl4pPr>
    <a:lvl5pPr marL="954075" indent="-190815" algn="l" defTabSz="763260" rtl="0" eaLnBrk="1" latinLnBrk="0" hangingPunct="1">
      <a:spcBef>
        <a:spcPts val="600"/>
      </a:spcBef>
      <a:buChar char="&gt;"/>
      <a:defRPr sz="1600" kern="1200">
        <a:solidFill>
          <a:schemeClr val="tx1"/>
        </a:solidFill>
        <a:latin typeface="+mn-lt"/>
        <a:ea typeface="+mn-ea"/>
        <a:cs typeface="+mn-cs"/>
      </a:defRPr>
    </a:lvl5pPr>
    <a:lvl6pPr marL="1144890" indent="-190815" algn="l" defTabSz="763260" rtl="0" eaLnBrk="1" latinLnBrk="0" hangingPunct="1">
      <a:defRPr sz="1600" kern="1200">
        <a:solidFill>
          <a:schemeClr val="tx1"/>
        </a:solidFill>
        <a:latin typeface="+mn-lt"/>
        <a:ea typeface="+mn-ea"/>
        <a:cs typeface="+mn-cs"/>
      </a:defRPr>
    </a:lvl6pPr>
    <a:lvl7pPr marL="1335705" indent="-190815" algn="l" defTabSz="763260" rtl="0" eaLnBrk="1" latinLnBrk="0" hangingPunct="1">
      <a:defRPr sz="1600" kern="1200">
        <a:solidFill>
          <a:schemeClr val="tx1"/>
        </a:solidFill>
        <a:latin typeface="+mn-lt"/>
        <a:ea typeface="+mn-ea"/>
        <a:cs typeface="+mn-cs"/>
      </a:defRPr>
    </a:lvl7pPr>
    <a:lvl8pPr marL="1526520" indent="-190815" algn="l" defTabSz="763260" rtl="0" eaLnBrk="1" latinLnBrk="0" hangingPunct="1">
      <a:defRPr sz="1600" kern="1200">
        <a:solidFill>
          <a:schemeClr val="tx1"/>
        </a:solidFill>
        <a:latin typeface="+mn-lt"/>
        <a:ea typeface="+mn-ea"/>
        <a:cs typeface="+mn-cs"/>
      </a:defRPr>
    </a:lvl8pPr>
    <a:lvl9pPr marL="1717335" indent="-190815" algn="l" defTabSz="763260"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F01"/>
    <a:srgbClr val="5C5C5C"/>
    <a:srgbClr val="E9EAEB"/>
    <a:srgbClr val="FFFFFF"/>
    <a:srgbClr val="FAEEC3"/>
    <a:srgbClr val="F2DE8A"/>
    <a:srgbClr val="E9CD49"/>
    <a:srgbClr val="C6AA3D"/>
    <a:srgbClr val="AB8933"/>
    <a:srgbClr val="FAE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9D7B26C5-4107-4FEC-AEDC-1716B250A1EF}" styleName="Light Style 1">
    <a:wholeTbl>
      <a:tcTxStyle>
        <a:fontRef idx="minor">
          <a:prstClr val="black"/>
        </a:fontRef>
        <a:schemeClr val="dk1"/>
      </a:tcTxStyle>
      <a:tcStyle>
        <a:tcBdr>
          <a:left>
            <a:ln>
              <a:noFill/>
            </a:ln>
          </a:left>
          <a:right>
            <a:ln>
              <a:noFill/>
            </a:ln>
          </a:right>
          <a:top>
            <a:ln>
              <a:noFill/>
            </a:ln>
          </a:top>
          <a:bottom>
            <a:ln>
              <a:noFill/>
            </a:ln>
          </a:bottom>
          <a:insideH>
            <a:ln w="9525" cmpd="sng">
              <a:solidFill>
                <a:schemeClr val="accent3"/>
              </a:solidFill>
            </a:ln>
          </a:insideH>
          <a:insideV>
            <a:ln>
              <a:noFill/>
            </a:ln>
          </a:insideV>
        </a:tcBdr>
        <a:fill>
          <a:noFill/>
        </a:fill>
      </a:tcStyle>
    </a:wholeTbl>
    <a:band1H>
      <a:tcStyle>
        <a:tcBdr>
          <a:top>
            <a:ln>
              <a:noFill/>
            </a:ln>
          </a:top>
          <a:bottom>
            <a:ln>
              <a:noFill/>
            </a:ln>
          </a:bottom>
        </a:tcBdr>
        <a:fill>
          <a:solidFill>
            <a:schemeClr val="lt1"/>
          </a:solidFill>
        </a:fill>
      </a:tcStyle>
    </a:band1H>
    <a:band2H>
      <a:tcStyle>
        <a:tcBdr/>
      </a:tcStyle>
    </a:band2H>
    <a:band1V>
      <a:tcStyle>
        <a:tcBdr/>
      </a:tcStyle>
    </a:band1V>
    <a:band2V>
      <a:tcStyle>
        <a:tcBdr/>
      </a:tcStyle>
    </a:band2V>
    <a:firstCol>
      <a:tcTxStyle b="on"/>
      <a:tcStyle>
        <a:tcBdr/>
      </a:tcStyle>
    </a:firstCol>
    <a:lastRow>
      <a:tcTxStyle b="on">
        <a:fontRef idx="minor">
          <a:prstClr val="black"/>
        </a:fontRef>
        <a:prstClr val="white"/>
      </a:tcTxStyle>
      <a:tcStyle>
        <a:tcBdr>
          <a:top>
            <a:ln w="19050" cmpd="sng">
              <a:solidFill>
                <a:schemeClr val="lt1"/>
              </a:solidFill>
            </a:ln>
          </a:top>
        </a:tcBdr>
        <a:fill>
          <a:solidFill>
            <a:schemeClr val="accent3"/>
          </a:solidFill>
        </a:fill>
      </a:tcStyle>
    </a:lastRow>
    <a:firstRow>
      <a:tcTxStyle b="on">
        <a:fontRef idx="minor">
          <a:prstClr val="black"/>
        </a:fontRef>
        <a:schemeClr val="dk1"/>
      </a:tcTxStyle>
      <a:tcStyle>
        <a:tcBdr>
          <a:bottom>
            <a:ln w="19050" cmpd="sng">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6242" autoAdjust="0"/>
  </p:normalViewPr>
  <p:slideViewPr>
    <p:cSldViewPr snapToGrid="0">
      <p:cViewPr varScale="1">
        <p:scale>
          <a:sx n="103" d="100"/>
          <a:sy n="103" d="100"/>
        </p:scale>
        <p:origin x="780"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8" d="100"/>
          <a:sy n="78" d="100"/>
        </p:scale>
        <p:origin x="212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6B99848-9952-4819-982B-E9DBDACF91BB}" type="datetimeFigureOut">
              <a:rPr lang="en-US" smtClean="0"/>
              <a:t>11/22/2019</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D7C5690-3CA1-438A-A5B7-7E5FCDDEEF4D}" type="slidenum">
              <a:rPr lang="en-US" smtClean="0"/>
              <a:t>‹#›</a:t>
            </a:fld>
            <a:endParaRPr lang="en-US"/>
          </a:p>
        </p:txBody>
      </p:sp>
    </p:spTree>
    <p:extLst>
      <p:ext uri="{BB962C8B-B14F-4D97-AF65-F5344CB8AC3E}">
        <p14:creationId xmlns:p14="http://schemas.microsoft.com/office/powerpoint/2010/main" val="337033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2963378-D80F-413D-94F6-C1B7A899B2C7}" type="datetimeFigureOut">
              <a:rPr lang="en-US" smtClean="0"/>
              <a:t>11/22/2019</a:t>
            </a:fld>
            <a:endParaRPr lang="en-US"/>
          </a:p>
        </p:txBody>
      </p:sp>
      <p:sp>
        <p:nvSpPr>
          <p:cNvPr id="4" name="Slide Image Placeholder 3"/>
          <p:cNvSpPr>
            <a:spLocks noGrp="1" noRot="1" noChangeAspect="1"/>
          </p:cNvSpPr>
          <p:nvPr>
            <p:ph type="sldImg" idx="2"/>
          </p:nvPr>
        </p:nvSpPr>
        <p:spPr>
          <a:xfrm>
            <a:off x="1209675" y="1241425"/>
            <a:ext cx="43783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1788A4E-386C-4E72-BFDF-A5FD3A207B50}" type="slidenum">
              <a:rPr lang="en-US" smtClean="0"/>
              <a:t>‹#›</a:t>
            </a:fld>
            <a:endParaRPr lang="en-US"/>
          </a:p>
        </p:txBody>
      </p:sp>
    </p:spTree>
    <p:extLst>
      <p:ext uri="{BB962C8B-B14F-4D97-AF65-F5344CB8AC3E}">
        <p14:creationId xmlns:p14="http://schemas.microsoft.com/office/powerpoint/2010/main" val="2083409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6.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p:cNvSpPr>
            <a:spLocks noGrp="1"/>
          </p:cNvSpPr>
          <p:nvPr>
            <p:ph type="subTitle" idx="1" hasCustomPrompt="1"/>
          </p:nvPr>
        </p:nvSpPr>
        <p:spPr>
          <a:xfrm>
            <a:off x="923544" y="3904488"/>
            <a:ext cx="7790688" cy="694944"/>
          </a:xfrm>
        </p:spPr>
        <p:txBody>
          <a:bodyPr/>
          <a:lstStyle>
            <a:lvl1pPr marL="0" indent="0" algn="l">
              <a:lnSpc>
                <a:spcPct val="100000"/>
              </a:lnSpc>
              <a:spcBef>
                <a:spcPts val="0"/>
              </a:spcBef>
              <a:buNone/>
              <a:defRPr sz="2000">
                <a:solidFill>
                  <a:schemeClr val="bg2"/>
                </a:solidFill>
              </a:defRPr>
            </a:lvl1pPr>
            <a:lvl2pPr marL="486471" indent="0" algn="ctr">
              <a:buNone/>
              <a:defRPr sz="2128"/>
            </a:lvl2pPr>
            <a:lvl3pPr marL="972941" indent="0" algn="ctr">
              <a:buNone/>
              <a:defRPr sz="1915"/>
            </a:lvl3pPr>
            <a:lvl4pPr marL="1459411" indent="0" algn="ctr">
              <a:buNone/>
              <a:defRPr sz="1703"/>
            </a:lvl4pPr>
            <a:lvl5pPr marL="1945881" indent="0" algn="ctr">
              <a:buNone/>
              <a:defRPr sz="1703"/>
            </a:lvl5pPr>
            <a:lvl6pPr marL="2432352" indent="0" algn="ctr">
              <a:buNone/>
              <a:defRPr sz="1703"/>
            </a:lvl6pPr>
            <a:lvl7pPr marL="2918820" indent="0" algn="ctr">
              <a:buNone/>
              <a:defRPr sz="1703"/>
            </a:lvl7pPr>
            <a:lvl8pPr marL="3405290" indent="0" algn="ctr">
              <a:buNone/>
              <a:defRPr sz="1703"/>
            </a:lvl8pPr>
            <a:lvl9pPr marL="3891762" indent="0" algn="ctr">
              <a:buNone/>
              <a:defRPr sz="1703"/>
            </a:lvl9pPr>
          </a:lstStyle>
          <a:p>
            <a:r>
              <a:rPr lang="en-US" dirty="0"/>
              <a:t>Click to add subtitle/contacts/date</a:t>
            </a:r>
          </a:p>
        </p:txBody>
      </p:sp>
      <p:sp>
        <p:nvSpPr>
          <p:cNvPr id="2" name="Title"/>
          <p:cNvSpPr>
            <a:spLocks noGrp="1"/>
          </p:cNvSpPr>
          <p:nvPr>
            <p:ph type="ctrTitle" hasCustomPrompt="1"/>
          </p:nvPr>
        </p:nvSpPr>
        <p:spPr>
          <a:xfrm>
            <a:off x="923544" y="1417320"/>
            <a:ext cx="7790688" cy="2386584"/>
          </a:xfrm>
          <a:prstGeom prst="rect">
            <a:avLst/>
          </a:prstGeom>
        </p:spPr>
        <p:txBody>
          <a:bodyPr anchor="b"/>
          <a:lstStyle>
            <a:lvl1pPr algn="l">
              <a:spcBef>
                <a:spcPts val="0"/>
              </a:spcBef>
              <a:defRPr sz="4800" b="0" cap="all" baseline="0">
                <a:solidFill>
                  <a:schemeClr val="bg2"/>
                </a:solidFill>
              </a:defRPr>
            </a:lvl1pPr>
          </a:lstStyle>
          <a:p>
            <a:r>
              <a:rPr lang="en-US" dirty="0"/>
              <a:t>Click to add title</a:t>
            </a:r>
          </a:p>
        </p:txBody>
      </p:sp>
      <p:pic>
        <p:nvPicPr>
          <p:cNvPr id="8" name="Bridgespa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08718" y="369094"/>
            <a:ext cx="2220045" cy="851360"/>
          </a:xfrm>
          <a:prstGeom prst="rect">
            <a:avLst/>
          </a:prstGeom>
        </p:spPr>
      </p:pic>
      <p:pic>
        <p:nvPicPr>
          <p:cNvPr id="9" name="Blue wav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6" y="5355904"/>
            <a:ext cx="9729512" cy="2087884"/>
          </a:xfrm>
          <a:prstGeom prst="rect">
            <a:avLst/>
          </a:prstGeom>
        </p:spPr>
      </p:pic>
      <p:cxnSp>
        <p:nvCxnSpPr>
          <p:cNvPr id="12" name="Blue horizontal line"/>
          <p:cNvCxnSpPr/>
          <p:nvPr userDrawn="1"/>
        </p:nvCxnSpPr>
        <p:spPr>
          <a:xfrm>
            <a:off x="930058" y="3810794"/>
            <a:ext cx="7793473"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12046067"/>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a:xfrm>
            <a:off x="385200" y="5"/>
            <a:ext cx="9195156" cy="951571"/>
          </a:xfrm>
          <a:prstGeom prst="rect">
            <a:avLst/>
          </a:prstGeom>
        </p:spPr>
        <p:txBody>
          <a:bodyPr/>
          <a:lstStyle/>
          <a:p>
            <a:r>
              <a:rPr lang="en-US" smtClean="0"/>
              <a:t>Click to edit Master title style</a:t>
            </a:r>
            <a:endParaRPr lang="en-US" dirty="0"/>
          </a:p>
        </p:txBody>
      </p:sp>
      <p:sp>
        <p:nvSpPr>
          <p:cNvPr id="6"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overall_0_131733708841261106 columns_1_131733708841261106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604292435"/>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Right Pic, Left Text &amp; Title">
    <p:spTree>
      <p:nvGrpSpPr>
        <p:cNvPr id="1" name=""/>
        <p:cNvGrpSpPr/>
        <p:nvPr/>
      </p:nvGrpSpPr>
      <p:grpSpPr>
        <a:xfrm>
          <a:off x="0" y="0"/>
          <a:ext cx="0" cy="0"/>
          <a:chOff x="0" y="0"/>
          <a:chExt cx="0" cy="0"/>
        </a:xfrm>
      </p:grpSpPr>
      <p:sp>
        <p:nvSpPr>
          <p:cNvPr id="2" name="Title 1"/>
          <p:cNvSpPr>
            <a:spLocks noGrp="1"/>
          </p:cNvSpPr>
          <p:nvPr>
            <p:ph type="title"/>
          </p:nvPr>
        </p:nvSpPr>
        <p:spPr>
          <a:xfrm>
            <a:off x="384048" y="0"/>
            <a:ext cx="4407408" cy="950976"/>
          </a:xfrm>
        </p:spPr>
        <p:txBody>
          <a:bodyPr/>
          <a:lstStyle/>
          <a:p>
            <a:r>
              <a:rPr lang="en-US" smtClean="0"/>
              <a:t>Click to edit Master title style</a:t>
            </a:r>
            <a:endParaRPr lang="en-CA" dirty="0"/>
          </a:p>
        </p:txBody>
      </p:sp>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6" name="Blue horizontal line"/>
          <p:cNvCxnSpPr/>
          <p:nvPr/>
        </p:nvCxnSpPr>
        <p:spPr>
          <a:xfrm>
            <a:off x="381599"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2644893814"/>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Right Pic, Lef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dirty="0"/>
          </a:p>
        </p:txBody>
      </p:sp>
    </p:spTree>
    <p:custDataLst>
      <p:tags r:id="rId1"/>
    </p:custDataLst>
    <p:extLst>
      <p:ext uri="{BB962C8B-B14F-4D97-AF65-F5344CB8AC3E}">
        <p14:creationId xmlns:p14="http://schemas.microsoft.com/office/powerpoint/2010/main" val="2478684865"/>
      </p:ext>
    </p:extLst>
  </p:cSld>
  <p:clrMapOvr>
    <a:masterClrMapping/>
  </p:clrMapOvr>
  <p:extLst>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Left Pic, Right Text &amp; Title">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
        <p:nvSpPr>
          <p:cNvPr id="6" name="Title 1"/>
          <p:cNvSpPr>
            <a:spLocks noGrp="1"/>
          </p:cNvSpPr>
          <p:nvPr>
            <p:ph type="title"/>
          </p:nvPr>
        </p:nvSpPr>
        <p:spPr>
          <a:xfrm>
            <a:off x="5148072" y="0"/>
            <a:ext cx="4407408" cy="950976"/>
          </a:xfrm>
        </p:spPr>
        <p:txBody>
          <a:bodyPr/>
          <a:lstStyle/>
          <a:p>
            <a:r>
              <a:rPr lang="en-US" smtClean="0"/>
              <a:t>Click to edit Master title style</a:t>
            </a:r>
            <a:endParaRPr lang="en-CA" dirty="0"/>
          </a:p>
        </p:txBody>
      </p:sp>
      <p:cxnSp>
        <p:nvCxnSpPr>
          <p:cNvPr id="7" name="Blue horizontal line"/>
          <p:cNvCxnSpPr/>
          <p:nvPr/>
        </p:nvCxnSpPr>
        <p:spPr>
          <a:xfrm>
            <a:off x="5148071"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69147257"/>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eft Pic, Righ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372996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pic>
        <p:nvPicPr>
          <p:cNvPr id="5" name="Blue wav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79"/>
            <a:ext cx="1597155" cy="7443509"/>
          </a:xfrm>
          <a:prstGeom prst="rect">
            <a:avLst/>
          </a:prstGeom>
        </p:spPr>
      </p:pic>
      <p:pic>
        <p:nvPicPr>
          <p:cNvPr id="6" name="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43088" y="2437071"/>
            <a:ext cx="5967412" cy="2010847"/>
          </a:xfrm>
          <a:prstGeom prst="rect">
            <a:avLst/>
          </a:prstGeom>
        </p:spPr>
      </p:pic>
      <p:sp>
        <p:nvSpPr>
          <p:cNvPr id="2"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overall_0_131937908830644999 columns_1_131937908830644999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3287323518"/>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2 Layout">
    <p:spTree>
      <p:nvGrpSpPr>
        <p:cNvPr id="1" name=""/>
        <p:cNvGrpSpPr/>
        <p:nvPr/>
      </p:nvGrpSpPr>
      <p:grpSpPr>
        <a:xfrm>
          <a:off x="0" y="0"/>
          <a:ext cx="0" cy="0"/>
          <a:chOff x="0" y="0"/>
          <a:chExt cx="0" cy="0"/>
        </a:xfrm>
      </p:grpSpPr>
      <p:sp>
        <p:nvSpPr>
          <p:cNvPr id="2" name="Title 1"/>
          <p:cNvSpPr>
            <a:spLocks noGrp="1"/>
          </p:cNvSpPr>
          <p:nvPr>
            <p:ph type="title"/>
          </p:nvPr>
        </p:nvSpPr>
        <p:spPr>
          <a:xfrm>
            <a:off x="612648" y="1197864"/>
            <a:ext cx="5184648" cy="3758184"/>
          </a:xfrm>
        </p:spPr>
        <p:txBody>
          <a:bodyPr anchor="t" anchorCtr="0"/>
          <a:lstStyle>
            <a:lvl1pPr algn="r">
              <a:defRPr sz="4800" cap="all" baseline="0"/>
            </a:lvl1pPr>
          </a:lstStyle>
          <a:p>
            <a:r>
              <a:rPr lang="en-US" smtClean="0"/>
              <a:t>Click to edit Master title style</a:t>
            </a:r>
            <a:endParaRPr lang="en-CA"/>
          </a:p>
        </p:txBody>
      </p:sp>
      <p:pic>
        <p:nvPicPr>
          <p:cNvPr id="3" name="Bridgespan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8472" y="6469080"/>
            <a:ext cx="1868284" cy="716464"/>
          </a:xfrm>
          <a:prstGeom prst="rect">
            <a:avLst/>
          </a:prstGeom>
        </p:spPr>
      </p:pic>
      <p:pic>
        <p:nvPicPr>
          <p:cNvPr id="4" name="Blue wav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57"/>
            <a:ext cx="1597155" cy="7443231"/>
          </a:xfrm>
          <a:prstGeom prst="rect">
            <a:avLst/>
          </a:prstGeom>
        </p:spPr>
      </p:pic>
      <p:sp>
        <p:nvSpPr>
          <p:cNvPr id="5" name="Subtitle 2"/>
          <p:cNvSpPr>
            <a:spLocks noGrp="1"/>
          </p:cNvSpPr>
          <p:nvPr>
            <p:ph type="subTitle" idx="1"/>
          </p:nvPr>
        </p:nvSpPr>
        <p:spPr>
          <a:xfrm>
            <a:off x="6227064" y="3758184"/>
            <a:ext cx="3300984" cy="1197864"/>
          </a:xfrm>
          <a:prstGeom prst="rect">
            <a:avLst/>
          </a:prstGeom>
        </p:spPr>
        <p:txBody>
          <a:bodyPr lIns="0" rIns="45720" anchor="b" anchorCtr="0">
            <a:noAutofit/>
          </a:bodyPr>
          <a:lstStyle>
            <a:lvl1pPr marL="0" indent="0" algn="l">
              <a:buNone/>
              <a:defRPr sz="2000">
                <a:solidFill>
                  <a:schemeClr val="bg2"/>
                </a:solidFill>
              </a:defRPr>
            </a:lvl1pPr>
            <a:lvl2pPr marL="490667" indent="0" algn="ctr">
              <a:buNone/>
              <a:defRPr>
                <a:solidFill>
                  <a:schemeClr val="tx1">
                    <a:tint val="75000"/>
                  </a:schemeClr>
                </a:solidFill>
              </a:defRPr>
            </a:lvl2pPr>
            <a:lvl3pPr marL="981334" indent="0" algn="ctr">
              <a:buNone/>
              <a:defRPr>
                <a:solidFill>
                  <a:schemeClr val="tx1">
                    <a:tint val="75000"/>
                  </a:schemeClr>
                </a:solidFill>
              </a:defRPr>
            </a:lvl3pPr>
            <a:lvl4pPr marL="1472001" indent="0" algn="ctr">
              <a:buNone/>
              <a:defRPr>
                <a:solidFill>
                  <a:schemeClr val="tx1">
                    <a:tint val="75000"/>
                  </a:schemeClr>
                </a:solidFill>
              </a:defRPr>
            </a:lvl4pPr>
            <a:lvl5pPr marL="1962668" indent="0" algn="ctr">
              <a:buNone/>
              <a:defRPr>
                <a:solidFill>
                  <a:schemeClr val="tx1">
                    <a:tint val="75000"/>
                  </a:schemeClr>
                </a:solidFill>
              </a:defRPr>
            </a:lvl5pPr>
            <a:lvl6pPr marL="2453335" indent="0" algn="ctr">
              <a:buNone/>
              <a:defRPr>
                <a:solidFill>
                  <a:schemeClr val="tx1">
                    <a:tint val="75000"/>
                  </a:schemeClr>
                </a:solidFill>
              </a:defRPr>
            </a:lvl6pPr>
            <a:lvl7pPr marL="2944002" indent="0" algn="ctr">
              <a:buNone/>
              <a:defRPr>
                <a:solidFill>
                  <a:schemeClr val="tx1">
                    <a:tint val="75000"/>
                  </a:schemeClr>
                </a:solidFill>
              </a:defRPr>
            </a:lvl7pPr>
            <a:lvl8pPr marL="3434669" indent="0" algn="ctr">
              <a:buNone/>
              <a:defRPr>
                <a:solidFill>
                  <a:schemeClr val="tx1">
                    <a:tint val="75000"/>
                  </a:schemeClr>
                </a:solidFill>
              </a:defRPr>
            </a:lvl8pPr>
            <a:lvl9pPr marL="3925336" indent="0" algn="ctr">
              <a:buNone/>
              <a:defRPr>
                <a:solidFill>
                  <a:schemeClr val="tx1">
                    <a:tint val="75000"/>
                  </a:schemeClr>
                </a:solidFill>
              </a:defRPr>
            </a:lvl9pPr>
          </a:lstStyle>
          <a:p>
            <a:r>
              <a:rPr lang="en-US" smtClean="0"/>
              <a:t>Click to edit Master subtitle style</a:t>
            </a:r>
            <a:endParaRPr lang="en-US" dirty="0"/>
          </a:p>
        </p:txBody>
      </p:sp>
      <p:cxnSp>
        <p:nvCxnSpPr>
          <p:cNvPr id="6" name="Blue vertical line"/>
          <p:cNvCxnSpPr/>
          <p:nvPr/>
        </p:nvCxnSpPr>
        <p:spPr>
          <a:xfrm>
            <a:off x="6007100" y="1248507"/>
            <a:ext cx="0" cy="3704493"/>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614967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overall_0_131690428734084882 columns_1_131690428734084882 </a:t>
            </a:r>
            <a:endParaRPr lang="en-US" sz="142" dirty="0" err="1">
              <a:solidFill>
                <a:srgbClr val="FFFFFF">
                  <a:alpha val="0"/>
                </a:srgbClr>
              </a:solidFill>
            </a:endParaRPr>
          </a:p>
        </p:txBody>
      </p:sp>
    </p:spTree>
    <p:custDataLst>
      <p:tags r:id="rId1"/>
    </p:custDataLst>
    <p:extLst>
      <p:ext uri="{BB962C8B-B14F-4D97-AF65-F5344CB8AC3E}">
        <p14:creationId xmlns:p14="http://schemas.microsoft.com/office/powerpoint/2010/main" val="56344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28730" cy="39075"/>
          </a:xfrm>
          <a:prstGeom prst="rect">
            <a:avLst/>
          </a:prstGeom>
          <a:noFill/>
        </p:spPr>
        <p:txBody>
          <a:bodyPr wrap="none" lIns="0" tIns="0" rIns="0" bIns="0" rtlCol="0">
            <a:noAutofit/>
          </a:bodyPr>
          <a:lstStyle/>
          <a:p>
            <a:pPr marL="0" indent="0">
              <a:buNone/>
            </a:pPr>
            <a:r>
              <a:rPr lang="en-US" sz="142" smtClean="0">
                <a:solidFill>
                  <a:schemeClr val="bg1">
                    <a:alpha val="0"/>
                  </a:schemeClr>
                </a:solidFill>
              </a:rPr>
              <a:t>&lt;btfp&gt;</a:t>
            </a:r>
          </a:p>
          <a:p>
            <a:pPr marL="0" indent="0">
              <a:buNone/>
            </a:pPr>
            <a:r>
              <a:rPr lang="en-US" sz="142" smtClean="0">
                <a:solidFill>
                  <a:schemeClr val="bg1">
                    <a:alpha val="0"/>
                  </a:schemeClr>
                </a:solidFill>
              </a:rPr>
              <a:t>  &lt;!-- Instructions for the &lt;template&gt; tag:       Keep "version" and "type" options unchanged.       Set "name" option to the client name that should appear on the client color section.        Set "pageSize" to the paper size you are setting this slide master up on. Valid values are: "widescreen" (which equals 16:9), "4_3", "a4" and "letter". Observe capitalization!  Last edited by Tracey Neil on Aug 18, 2018 --&gt;</a:t>
            </a:r>
          </a:p>
          <a:p>
            <a:pPr marL="0" indent="0">
              <a:buNone/>
            </a:pPr>
            <a:r>
              <a:rPr lang="en-US" sz="142" smtClean="0">
                <a:solidFill>
                  <a:schemeClr val="bg1">
                    <a:alpha val="0"/>
                  </a:schemeClr>
                </a:solidFill>
              </a:rPr>
              <a:t>  &lt;template version="2.0.14" type="unbranded" name="Bridgespan Core" pageSize="letter"&gt;</a:t>
            </a:r>
          </a:p>
          <a:p>
            <a:pPr marL="0" indent="0">
              <a:buNone/>
            </a:pPr>
            <a:r>
              <a:rPr lang="en-US" sz="142" smtClean="0">
                <a:solidFill>
                  <a:schemeClr val="bg1">
                    <a:alpha val="0"/>
                  </a:schemeClr>
                </a:solidFill>
              </a:rPr>
              <a:t>    &lt;!-- Instructions for &lt;settings&gt; tag:         In each sub-tag set the hex code of the RGB color you wish to use for the standard elements when they are created on this slide master.         If the value is missing or invalid, default colors will be used. --&gt;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&lt;runningAgendaBackColorLeft&gt;#045B91&lt;/runningAgendaBackColorLeft&gt;</a:t>
            </a:r>
          </a:p>
          <a:p>
            <a:pPr marL="0" indent="0">
              <a:buNone/>
            </a:pPr>
            <a:r>
              <a:rPr lang="en-US" sz="142" smtClean="0">
                <a:solidFill>
                  <a:schemeClr val="bg1">
                    <a:alpha val="0"/>
                  </a:schemeClr>
                </a:solidFill>
              </a:rPr>
              <a:t>      &lt;runningAgendaBackColorRight&gt;#D0D1D3&lt;/runningAgendaBackColorRight&gt;</a:t>
            </a:r>
          </a:p>
          <a:p>
            <a:pPr marL="0" indent="0">
              <a:buNone/>
            </a:pPr>
            <a:r>
              <a:rPr lang="en-US" sz="142" smtClean="0">
                <a:solidFill>
                  <a:schemeClr val="bg1">
                    <a:alpha val="0"/>
                  </a:schemeClr>
                </a:solidFill>
              </a:rPr>
              <a:t>      &lt;runningAgendaTextColorLeft&gt;#FFFFFF&lt;/runningAgendaTextColorLeft&gt;</a:t>
            </a:r>
          </a:p>
          <a:p>
            <a:pPr marL="0" indent="0">
              <a:buNone/>
            </a:pPr>
            <a:r>
              <a:rPr lang="en-US" sz="142" smtClean="0">
                <a:solidFill>
                  <a:schemeClr val="bg1">
                    <a:alpha val="0"/>
                  </a:schemeClr>
                </a:solidFill>
              </a:rPr>
              <a:t>      &lt;runningAgendaTextColorRight&gt;#464547&lt;/runningAgendaTextColorRight&gt;</a:t>
            </a:r>
          </a:p>
          <a:p>
            <a:pPr marL="0" indent="0">
              <a:buNone/>
            </a:pPr>
            <a:r>
              <a:rPr lang="en-US" sz="142" smtClean="0">
                <a:solidFill>
                  <a:schemeClr val="bg1">
                    <a:alpha val="0"/>
                  </a:schemeClr>
                </a:solidFill>
              </a:rPr>
              <a:t>      &lt;columnHeaderLineColor&gt;#464547&lt;/columnHeaderLineColor&gt;</a:t>
            </a:r>
          </a:p>
          <a:p>
            <a:pPr marL="0" indent="0">
              <a:buNone/>
            </a:pPr>
            <a:r>
              <a:rPr lang="en-US" sz="142" smtClean="0">
                <a:solidFill>
                  <a:schemeClr val="bg1">
                    <a:alpha val="0"/>
                  </a:schemeClr>
                </a:solidFill>
              </a:rPr>
              <a:t>      &lt;columnHeaderTextColor&gt;#464547&lt;/columnHeaderTextColor&gt;</a:t>
            </a:r>
          </a:p>
          <a:p>
            <a:pPr marL="0" indent="0">
              <a:buNone/>
            </a:pPr>
            <a:r>
              <a:rPr lang="en-US" sz="142" smtClean="0">
                <a:solidFill>
                  <a:schemeClr val="bg1">
                    <a:alpha val="0"/>
                  </a:schemeClr>
                </a:solidFill>
              </a:rPr>
              <a:t>      &lt;rowHeaderLineColor&gt;#464547&lt;/rowHeaderLineColor&gt;</a:t>
            </a:r>
          </a:p>
          <a:p>
            <a:pPr marL="0" indent="0">
              <a:buNone/>
            </a:pPr>
            <a:r>
              <a:rPr lang="en-US" sz="142" smtClean="0">
                <a:solidFill>
                  <a:schemeClr val="bg1">
                    <a:alpha val="0"/>
                  </a:schemeClr>
                </a:solidFill>
              </a:rPr>
              <a:t>      &lt;rowHeaderTextColor&gt;#464547&lt;/rowHeaderTextColor&gt;</a:t>
            </a:r>
          </a:p>
          <a:p>
            <a:pPr marL="0" indent="0">
              <a:buNone/>
            </a:pPr>
            <a:r>
              <a:rPr lang="en-US" sz="142" smtClean="0">
                <a:solidFill>
                  <a:schemeClr val="bg1">
                    <a:alpha val="0"/>
                  </a:schemeClr>
                </a:solidFill>
              </a:rPr>
              <a:t>      &lt;bainArrowLineColor&gt;#F08613&lt;/bainArrowLineColor&gt;</a:t>
            </a:r>
          </a:p>
          <a:p>
            <a:pPr marL="0" indent="0">
              <a:buNone/>
            </a:pPr>
            <a:r>
              <a:rPr lang="en-US" sz="142" smtClean="0">
                <a:solidFill>
                  <a:schemeClr val="bg1">
                    <a:alpha val="0"/>
                  </a:schemeClr>
                </a:solidFill>
              </a:rPr>
              <a:t>      &lt;bainArrowTextColor&gt;#F08613&lt;/bainArrowTextColor&gt;</a:t>
            </a:r>
          </a:p>
          <a:p>
            <a:pPr marL="0" indent="0">
              <a:buNone/>
            </a:pPr>
            <a:r>
              <a:rPr lang="en-US" sz="142" smtClean="0">
                <a:solidFill>
                  <a:schemeClr val="bg1">
                    <a:alpha val="0"/>
                  </a:schemeClr>
                </a:solidFill>
              </a:rPr>
              <a:t>      &lt;percentageCircleFullCircleColor&gt;#A5A6A9&lt;/percentageCircleFullCircleColor&gt;</a:t>
            </a:r>
          </a:p>
          <a:p>
            <a:pPr marL="0" indent="0">
              <a:buNone/>
            </a:pPr>
            <a:r>
              <a:rPr lang="en-US" sz="142" smtClean="0">
                <a:solidFill>
                  <a:schemeClr val="bg1">
                    <a:alpha val="0"/>
                  </a:schemeClr>
                </a:solidFill>
              </a:rPr>
              <a:t>      &lt;percentageCircleTextHighlightColor&gt;#00437A&lt;/percentageCircleTextHighlightColor&gt;</a:t>
            </a:r>
          </a:p>
          <a:p>
            <a:pPr marL="0" indent="0">
              <a:buNone/>
            </a:pPr>
            <a:r>
              <a:rPr lang="en-US" sz="142" smtClean="0">
                <a:solidFill>
                  <a:schemeClr val="bg1">
                    <a:alpha val="0"/>
                  </a:schemeClr>
                </a:solidFill>
              </a:rPr>
              <a:t>      &lt;statusStickerColor&gt;#464547&lt;/statusStickerColor&gt;</a:t>
            </a:r>
          </a:p>
          <a:p>
            <a:pPr marL="0" indent="0">
              <a:buNone/>
            </a:pPr>
            <a:r>
              <a:rPr lang="en-US" sz="142" smtClean="0">
                <a:solidFill>
                  <a:schemeClr val="bg1">
                    <a:alpha val="0"/>
                  </a:schemeClr>
                </a:solidFill>
              </a:rPr>
              <a:t>      &lt;calloutBackColor&gt;#FFFFFF&lt;/calloutBackColor&gt;</a:t>
            </a:r>
          </a:p>
          <a:p>
            <a:pPr marL="0" indent="0">
              <a:buNone/>
            </a:pPr>
            <a:r>
              <a:rPr lang="en-US" sz="142" smtClean="0">
                <a:solidFill>
                  <a:schemeClr val="bg1">
                    <a:alpha val="0"/>
                  </a:schemeClr>
                </a:solidFill>
              </a:rPr>
              <a:t>      &lt;calloutTextLineColor&gt;#00437A&lt;/calloutTextLineColor&gt;</a:t>
            </a:r>
          </a:p>
          <a:p>
            <a:pPr marL="0" indent="0">
              <a:buNone/>
            </a:pPr>
            <a:r>
              <a:rPr lang="en-US" sz="142" smtClean="0">
                <a:solidFill>
                  <a:schemeClr val="bg1">
                    <a:alpha val="0"/>
                  </a:schemeClr>
                </a:solidFill>
              </a:rPr>
              <a:t>      &lt;notesTextColor&gt;#464547&lt;/notesTextColor&gt;</a:t>
            </a:r>
          </a:p>
          <a:p>
            <a:pPr marL="0" indent="0">
              <a:buNone/>
            </a:pPr>
            <a:r>
              <a:rPr lang="en-US" sz="142" smtClean="0">
                <a:solidFill>
                  <a:schemeClr val="bg1">
                    <a:alpha val="0"/>
                  </a:schemeClr>
                </a:solidFill>
              </a:rPr>
              <a:t>      &lt;numberBubbleBackColor&gt;#FFFFFF&lt;/numberBubbleBackColor&gt;</a:t>
            </a:r>
          </a:p>
          <a:p>
            <a:pPr marL="0" indent="0">
              <a:buNone/>
            </a:pPr>
            <a:r>
              <a:rPr lang="en-US" sz="142" smtClean="0">
                <a:solidFill>
                  <a:schemeClr val="bg1">
                    <a:alpha val="0"/>
                  </a:schemeClr>
                </a:solidFill>
              </a:rPr>
              <a:t>      &lt;numberBubbleTextLineColor&gt;#F08613&lt;/numberBubbleTextLineColor&gt;</a:t>
            </a:r>
          </a:p>
          <a:p>
            <a:pPr marL="0" indent="0">
              <a:buNone/>
            </a:pPr>
            <a:r>
              <a:rPr lang="en-US" sz="142" smtClean="0">
                <a:solidFill>
                  <a:schemeClr val="bg1">
                    <a:alpha val="0"/>
                  </a:schemeClr>
                </a:solidFill>
              </a:rPr>
              <a:t>      &lt;valueChainTextLineColor&gt;#00437A&lt;/valueChainTextLineColor&gt;</a:t>
            </a:r>
          </a:p>
          <a:p>
            <a:pPr marL="0" indent="0">
              <a:buNone/>
            </a:pPr>
            <a:r>
              <a:rPr lang="en-US" sz="142" smtClean="0">
                <a:solidFill>
                  <a:schemeClr val="bg1">
                    <a:alpha val="0"/>
                  </a:schemeClr>
                </a:solidFill>
              </a:rPr>
              <a:t>      &lt;agendaHighlightColor&gt;#00A9E0&lt;/agendaHighlightColor&gt;</a:t>
            </a:r>
          </a:p>
          <a:p>
            <a:pPr marL="0" indent="0">
              <a:buNone/>
            </a:pPr>
            <a:r>
              <a:rPr lang="en-US" sz="142" smtClean="0">
                <a:solidFill>
                  <a:schemeClr val="bg1">
                    <a:alpha val="0"/>
                  </a:schemeClr>
                </a:solidFill>
              </a:rPr>
              <a:t>      &lt;!-- The &lt;tableAccentNumber&gt; defines which table layout from the "Light Style 1" row should be applied for newly created tables.            Valid values are 0, 1, 2, 3, 4, 5, and 6 - representing the layouts on the Table Layout drop-down from left to right.            The highlight colors used in those table layouts link to the Theme color palette, they cannot be specified here. --&gt;</a:t>
            </a:r>
          </a:p>
          <a:p>
            <a:pPr marL="0" indent="0">
              <a:buNone/>
            </a:pPr>
            <a:r>
              <a:rPr lang="en-US" sz="142" smtClean="0">
                <a:solidFill>
                  <a:schemeClr val="bg1">
                    <a:alpha val="0"/>
                  </a:schemeClr>
                </a:solidFill>
              </a:rPr>
              <a:t>      &lt;tableAccentNumber&gt;0&lt;/tableAccentNumber&gt;</a:t>
            </a:r>
          </a:p>
          <a:p>
            <a:pPr marL="0" indent="0">
              <a:buNone/>
            </a:pPr>
            <a:r>
              <a:rPr lang="en-US" sz="142" smtClean="0">
                <a:solidFill>
                  <a:schemeClr val="bg1">
                    <a:alpha val="0"/>
                  </a:schemeClr>
                </a:solidFill>
              </a:rPr>
              <a:t>      &lt;!-- The &lt;statusStickerRunningAgendaFontSize&gt; tag determines what font size should be applied to newly created status stickers and running agendas.            Valid values are integer numbers. If the option is not present or not valid, the default is used. --&gt;</a:t>
            </a:r>
          </a:p>
          <a:p>
            <a:pPr marL="0" indent="0">
              <a:buNone/>
            </a:pPr>
            <a:r>
              <a:rPr lang="en-US" sz="142" smtClean="0">
                <a:solidFill>
                  <a:schemeClr val="bg1">
                    <a:alpha val="0"/>
                  </a:schemeClr>
                </a:solidFill>
              </a:rPr>
              <a:t>      &lt;statusStickerRunningAgendaFontSize&gt;12&lt;/statusStickerRunningAgendaFontSize&gt;</a:t>
            </a:r>
          </a:p>
          <a:p>
            <a:pPr marL="0" indent="0">
              <a:buNone/>
            </a:pPr>
            <a:r>
              <a:rPr lang="en-US" sz="142" smtClean="0">
                <a:solidFill>
                  <a:schemeClr val="bg1">
                    <a:alpha val="0"/>
                  </a:schemeClr>
                </a:solidFill>
              </a:rPr>
              <a:t>      &lt;!-- The &lt;columnSpacing&gt; tag determines the width of the spacing between columns in pt.           Valid values are integer numbers, min. 28, max. 85 (~1-3cm). If the option is not present or not valid, the default is used. --&gt;</a:t>
            </a:r>
          </a:p>
          <a:p>
            <a:pPr marL="0" indent="0">
              <a:buNone/>
            </a:pPr>
            <a:r>
              <a:rPr lang="en-US" sz="142" smtClean="0">
                <a:solidFill>
                  <a:schemeClr val="bg1">
                    <a:alpha val="0"/>
                  </a:schemeClr>
                </a:solidFill>
              </a:rPr>
              <a:t>      &lt;columnSpacing&gt;42&lt;/columnSpacing&gt;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 Instructions for &lt;colors&gt; tag:         Use any number of &lt;color&gt;...&lt;/color&gt; lines. Each line creates a client color on the client color palette in the order they appear here.         The client color hex code goes between the &lt;color&gt; and &lt;/color&gt; tags.         The &lt;color&gt; tag may have the option "contrastingTextColor". If it is set to a valid RGB hex code then that color will be used for text if the user applies the client color to fill a shape.          Hence, contrastingTextColor usually is white (#FFFFFF), black (#000000) or another dark color. --&gt;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&lt;color contrastingTextColor="#FFFFFF"&gt;#464547&lt;/color&gt;</a:t>
            </a:r>
          </a:p>
          <a:p>
            <a:pPr marL="0" indent="0">
              <a:buNone/>
            </a:pPr>
            <a:r>
              <a:rPr lang="en-US" sz="142" smtClean="0">
                <a:solidFill>
                  <a:schemeClr val="bg1">
                    <a:alpha val="0"/>
                  </a:schemeClr>
                </a:solidFill>
              </a:rPr>
              <a:t>      &lt;color contrastingTextColor="#FFFFFF"&gt;#00437A&lt;/color&gt;</a:t>
            </a:r>
          </a:p>
          <a:p>
            <a:pPr marL="0" indent="0">
              <a:buNone/>
            </a:pPr>
            <a:r>
              <a:rPr lang="en-US" sz="142" smtClean="0">
                <a:solidFill>
                  <a:schemeClr val="bg1">
                    <a:alpha val="0"/>
                  </a:schemeClr>
                </a:solidFill>
              </a:rPr>
              <a:t>      &lt;color contrastingTextColor="#FFFFFF"&gt;#00A9E0&lt;/color&gt;</a:t>
            </a:r>
          </a:p>
          <a:p>
            <a:pPr marL="0" indent="0">
              <a:buNone/>
            </a:pPr>
            <a:r>
              <a:rPr lang="en-US" sz="142" smtClean="0">
                <a:solidFill>
                  <a:schemeClr val="bg1">
                    <a:alpha val="0"/>
                  </a:schemeClr>
                </a:solidFill>
              </a:rPr>
              <a:t>      &lt;color contrastingTextColor="#FFFFFF"&gt;#008542&lt;/color&gt;</a:t>
            </a:r>
          </a:p>
          <a:p>
            <a:pPr marL="0" indent="0">
              <a:buNone/>
            </a:pPr>
            <a:r>
              <a:rPr lang="en-US" sz="142" smtClean="0">
                <a:solidFill>
                  <a:schemeClr val="bg1">
                    <a:alpha val="0"/>
                  </a:schemeClr>
                </a:solidFill>
              </a:rPr>
              <a:t>      &lt;color contrastingTextColor="#FFFFFF"&gt;#7AB800&lt;/color&gt;</a:t>
            </a:r>
          </a:p>
          <a:p>
            <a:pPr marL="0" indent="0">
              <a:buNone/>
            </a:pPr>
            <a:r>
              <a:rPr lang="en-US" sz="142" smtClean="0">
                <a:solidFill>
                  <a:schemeClr val="bg1">
                    <a:alpha val="0"/>
                  </a:schemeClr>
                </a:solidFill>
              </a:rPr>
              <a:t>      &lt;color contrastingTextColor="#FFFFFF"&gt;#D47800&lt;/color&gt;</a:t>
            </a:r>
          </a:p>
          <a:p>
            <a:pPr marL="0" indent="0">
              <a:buNone/>
            </a:pPr>
            <a:r>
              <a:rPr lang="en-US" sz="142" smtClean="0">
                <a:solidFill>
                  <a:schemeClr val="bg1">
                    <a:alpha val="0"/>
                  </a:schemeClr>
                </a:solidFill>
              </a:rPr>
              <a:t>      &lt;color contrastingTextColor="#FFFFFF"&gt;#5F6062&lt;/color&gt;</a:t>
            </a:r>
          </a:p>
          <a:p>
            <a:pPr marL="0" indent="0">
              <a:buNone/>
            </a:pPr>
            <a:r>
              <a:rPr lang="en-US" sz="142" smtClean="0">
                <a:solidFill>
                  <a:schemeClr val="bg1">
                    <a:alpha val="0"/>
                  </a:schemeClr>
                </a:solidFill>
              </a:rPr>
              <a:t>      &lt;color contrastingTextColor="#FFFFFF"&gt;#145A95&lt;/color&gt;</a:t>
            </a:r>
          </a:p>
          <a:p>
            <a:pPr marL="0" indent="0">
              <a:buNone/>
            </a:pPr>
            <a:r>
              <a:rPr lang="en-US" sz="142" smtClean="0">
                <a:solidFill>
                  <a:schemeClr val="bg1">
                    <a:alpha val="0"/>
                  </a:schemeClr>
                </a:solidFill>
              </a:rPr>
              <a:t>      &lt;color contrastingTextColor="#FFFFFF"&gt;#3BBCE2&lt;/color&gt;</a:t>
            </a:r>
          </a:p>
          <a:p>
            <a:pPr marL="0" indent="0">
              <a:buNone/>
            </a:pPr>
            <a:r>
              <a:rPr lang="en-US" sz="142" smtClean="0">
                <a:solidFill>
                  <a:schemeClr val="bg1">
                    <a:alpha val="0"/>
                  </a:schemeClr>
                </a:solidFill>
              </a:rPr>
              <a:t>      &lt;color contrastingTextColor="#FFFFFF"&gt;#48A337&lt;/color&gt;</a:t>
            </a:r>
          </a:p>
          <a:p>
            <a:pPr marL="0" indent="0">
              <a:buNone/>
            </a:pPr>
            <a:r>
              <a:rPr lang="en-US" sz="142" smtClean="0">
                <a:solidFill>
                  <a:schemeClr val="bg1">
                    <a:alpha val="0"/>
                  </a:schemeClr>
                </a:solidFill>
              </a:rPr>
              <a:t>      &lt;color contrastingTextColor="#FFFFFF"&gt;#9FC918&lt;/color&gt;</a:t>
            </a:r>
          </a:p>
          <a:p>
            <a:pPr marL="0" indent="0">
              <a:buNone/>
            </a:pPr>
            <a:r>
              <a:rPr lang="en-US" sz="142" smtClean="0">
                <a:solidFill>
                  <a:schemeClr val="bg1">
                    <a:alpha val="0"/>
                  </a:schemeClr>
                </a:solidFill>
              </a:rPr>
              <a:t>      &lt;color contrastingTextColor="#FFFFFF"&gt;#F08613&lt;/color&gt;</a:t>
            </a:r>
          </a:p>
          <a:p>
            <a:pPr marL="0" indent="0">
              <a:buNone/>
            </a:pPr>
            <a:r>
              <a:rPr lang="en-US" sz="142" smtClean="0">
                <a:solidFill>
                  <a:schemeClr val="bg1">
                    <a:alpha val="0"/>
                  </a:schemeClr>
                </a:solidFill>
              </a:rPr>
              <a:t>      &lt;color contrastingTextColor="#FFFFFF"&gt;#747678&lt;/color&gt;</a:t>
            </a:r>
          </a:p>
          <a:p>
            <a:pPr marL="0" indent="0">
              <a:buNone/>
            </a:pPr>
            <a:r>
              <a:rPr lang="en-US" sz="142" smtClean="0">
                <a:solidFill>
                  <a:schemeClr val="bg1">
                    <a:alpha val="0"/>
                  </a:schemeClr>
                </a:solidFill>
              </a:rPr>
              <a:t>      &lt;color contrastingTextColor="#FFFFFF"&gt;#398BC6&lt;/color&gt;</a:t>
            </a:r>
          </a:p>
          <a:p>
            <a:pPr marL="0" indent="0">
              <a:buNone/>
            </a:pPr>
            <a:r>
              <a:rPr lang="en-US" sz="142" smtClean="0">
                <a:solidFill>
                  <a:schemeClr val="bg1">
                    <a:alpha val="0"/>
                  </a:schemeClr>
                </a:solidFill>
              </a:rPr>
              <a:t>      &lt;color contrastingTextColor="#FFFFFF"&gt;#70CDE3&lt;/color&gt;</a:t>
            </a:r>
          </a:p>
          <a:p>
            <a:pPr marL="0" indent="0">
              <a:buNone/>
            </a:pPr>
            <a:r>
              <a:rPr lang="en-US" sz="142" smtClean="0">
                <a:solidFill>
                  <a:schemeClr val="bg1">
                    <a:alpha val="0"/>
                  </a:schemeClr>
                </a:solidFill>
              </a:rPr>
              <a:t>      &lt;color contrastingTextColor="#FFFFFF"&gt;#6CC551&lt;/color&gt;</a:t>
            </a:r>
          </a:p>
          <a:p>
            <a:pPr marL="0" indent="0">
              <a:buNone/>
            </a:pPr>
            <a:r>
              <a:rPr lang="en-US" sz="142" smtClean="0">
                <a:solidFill>
                  <a:schemeClr val="bg1">
                    <a:alpha val="0"/>
                  </a:schemeClr>
                </a:solidFill>
              </a:rPr>
              <a:t>      &lt;color contrastingTextColor="#FFFFFF"&gt;#C1D82F&lt;/color&gt;</a:t>
            </a:r>
          </a:p>
          <a:p>
            <a:pPr marL="0" indent="0">
              <a:buNone/>
            </a:pPr>
            <a:r>
              <a:rPr lang="en-US" sz="142" smtClean="0">
                <a:solidFill>
                  <a:schemeClr val="bg1">
                    <a:alpha val="0"/>
                  </a:schemeClr>
                </a:solidFill>
              </a:rPr>
              <a:t>      &lt;color contrastingTextColor="#FFFFFF"&gt;#FCA047&lt;/color&gt;</a:t>
            </a:r>
          </a:p>
          <a:p>
            <a:pPr marL="0" indent="0">
              <a:buNone/>
            </a:pPr>
            <a:r>
              <a:rPr lang="en-US" sz="142" smtClean="0">
                <a:solidFill>
                  <a:schemeClr val="bg1">
                    <a:alpha val="0"/>
                  </a:schemeClr>
                </a:solidFill>
              </a:rPr>
              <a:t>      &lt;color contrastingTextColor="#464547"&gt;#A5A6A9&lt;/color&gt;</a:t>
            </a:r>
          </a:p>
          <a:p>
            <a:pPr marL="0" indent="0">
              <a:buNone/>
            </a:pPr>
            <a:r>
              <a:rPr lang="en-US" sz="142" smtClean="0">
                <a:solidFill>
                  <a:schemeClr val="bg1">
                    <a:alpha val="0"/>
                  </a:schemeClr>
                </a:solidFill>
              </a:rPr>
              <a:t>      &lt;color contrastingTextColor="#464547"&gt;#83C3ED&lt;/color&gt;</a:t>
            </a:r>
          </a:p>
          <a:p>
            <a:pPr marL="0" indent="0">
              <a:buNone/>
            </a:pPr>
            <a:r>
              <a:rPr lang="en-US" sz="142" smtClean="0">
                <a:solidFill>
                  <a:schemeClr val="bg1">
                    <a:alpha val="0"/>
                  </a:schemeClr>
                </a:solidFill>
              </a:rPr>
              <a:t>      &lt;color contrastingTextColor="#464547"&gt;#99DFF1&lt;/color&gt;</a:t>
            </a:r>
          </a:p>
          <a:p>
            <a:pPr marL="0" indent="0">
              <a:buNone/>
            </a:pPr>
            <a:r>
              <a:rPr lang="en-US" sz="142" smtClean="0">
                <a:solidFill>
                  <a:schemeClr val="bg1">
                    <a:alpha val="0"/>
                  </a:schemeClr>
                </a:solidFill>
              </a:rPr>
              <a:t>      &lt;color contrastingTextColor="#464547"&gt;#87D672&lt;/color&gt;</a:t>
            </a:r>
          </a:p>
          <a:p>
            <a:pPr marL="0" indent="0">
              <a:buNone/>
            </a:pPr>
            <a:r>
              <a:rPr lang="en-US" sz="142" smtClean="0">
                <a:solidFill>
                  <a:schemeClr val="bg1">
                    <a:alpha val="0"/>
                  </a:schemeClr>
                </a:solidFill>
              </a:rPr>
              <a:t>      &lt;color contrastingTextColor="#464547"&gt;#D5E45C&lt;/color&gt;</a:t>
            </a:r>
          </a:p>
          <a:p>
            <a:pPr marL="0" indent="0">
              <a:buNone/>
            </a:pPr>
            <a:r>
              <a:rPr lang="en-US" sz="142" smtClean="0">
                <a:solidFill>
                  <a:schemeClr val="bg1">
                    <a:alpha val="0"/>
                  </a:schemeClr>
                </a:solidFill>
              </a:rPr>
              <a:t>      &lt;color contrastingTextColor="#464547"&gt;#FAC57D&lt;/color&gt;</a:t>
            </a:r>
          </a:p>
          <a:p>
            <a:pPr marL="0" indent="0">
              <a:buNone/>
            </a:pPr>
            <a:r>
              <a:rPr lang="en-US" sz="142" smtClean="0">
                <a:solidFill>
                  <a:schemeClr val="bg1">
                    <a:alpha val="0"/>
                  </a:schemeClr>
                </a:solidFill>
              </a:rPr>
              <a:t>      &lt;color contrastingTextColor="#464547"&gt;#D0D1D3&lt;/color&gt;</a:t>
            </a:r>
          </a:p>
          <a:p>
            <a:pPr marL="0" indent="0">
              <a:buNone/>
            </a:pPr>
            <a:r>
              <a:rPr lang="en-US" sz="142" smtClean="0">
                <a:solidFill>
                  <a:schemeClr val="bg1">
                    <a:alpha val="0"/>
                  </a:schemeClr>
                </a:solidFill>
              </a:rPr>
              <a:t>      &lt;color contrastingTextColor="#464547"&gt;#D6EFFF&lt;/color&gt;</a:t>
            </a:r>
          </a:p>
          <a:p>
            <a:pPr marL="0" indent="0">
              <a:buNone/>
            </a:pPr>
            <a:r>
              <a:rPr lang="en-US" sz="142" smtClean="0">
                <a:solidFill>
                  <a:schemeClr val="bg1">
                    <a:alpha val="0"/>
                  </a:schemeClr>
                </a:solidFill>
              </a:rPr>
              <a:t>      &lt;color contrastingTextColor="#464547"&gt;#D0EFF9&lt;/color&gt;</a:t>
            </a:r>
          </a:p>
          <a:p>
            <a:pPr marL="0" indent="0">
              <a:buNone/>
            </a:pPr>
            <a:r>
              <a:rPr lang="en-US" sz="142" smtClean="0">
                <a:solidFill>
                  <a:schemeClr val="bg1">
                    <a:alpha val="0"/>
                  </a:schemeClr>
                </a:solidFill>
              </a:rPr>
              <a:t>      &lt;color contrastingTextColor="#464547"&gt;#D1F4B3&lt;/color&gt;</a:t>
            </a:r>
          </a:p>
          <a:p>
            <a:pPr marL="0" indent="0">
              <a:buNone/>
            </a:pPr>
            <a:r>
              <a:rPr lang="en-US" sz="142" smtClean="0">
                <a:solidFill>
                  <a:schemeClr val="bg1">
                    <a:alpha val="0"/>
                  </a:schemeClr>
                </a:solidFill>
              </a:rPr>
              <a:t>      &lt;color contrastingTextColor="#464547"&gt;#E7F0A2&lt;/color&gt;</a:t>
            </a:r>
          </a:p>
          <a:p>
            <a:pPr marL="0" indent="0">
              <a:buNone/>
            </a:pPr>
            <a:r>
              <a:rPr lang="en-US" sz="142" smtClean="0">
                <a:solidFill>
                  <a:schemeClr val="bg1">
                    <a:alpha val="0"/>
                  </a:schemeClr>
                </a:solidFill>
              </a:rPr>
              <a:t>      &lt;color contrastingTextColor="#464547"&gt;#FFE8BD&lt;/color&gt;</a:t>
            </a:r>
          </a:p>
          <a:p>
            <a:pPr marL="0" indent="0">
              <a:buNone/>
            </a:pPr>
            <a:r>
              <a:rPr lang="en-US" sz="142" smtClean="0">
                <a:solidFill>
                  <a:schemeClr val="bg1">
                    <a:alpha val="0"/>
                  </a:schemeClr>
                </a:solidFill>
              </a:rPr>
              <a:t>      &lt;color contrastingTextColor="#464547"&gt;#E9EAEB&lt;/color&gt;</a:t>
            </a:r>
          </a:p>
          <a:p>
            <a:pPr marL="0" indent="0">
              <a:buNone/>
            </a:pPr>
            <a:r>
              <a:rPr lang="en-US" sz="142" smtClean="0">
                <a:solidFill>
                  <a:schemeClr val="bg1">
                    <a:alpha val="0"/>
                  </a:schemeClr>
                </a:solidFill>
              </a:rPr>
              <a:t>      &lt;color contrastingTextColor="#464547"&gt;#FFFFFF&lt;/color&gt;</a:t>
            </a:r>
          </a:p>
          <a:p>
            <a:pPr marL="0" indent="0">
              <a:buNone/>
            </a:pPr>
            <a:r>
              <a:rPr lang="en-US" sz="142" smtClean="0">
                <a:solidFill>
                  <a:schemeClr val="bg1">
                    <a:alpha val="0"/>
                  </a:schemeClr>
                </a:solidFill>
              </a:rPr>
              <a:t>      &lt;color contrastingTextColor="#FFFFFF"&gt;#604A82&lt;/color&gt;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&lt;/template&gt;</a:t>
            </a:r>
          </a:p>
          <a:p>
            <a:pPr marL="0" indent="0">
              <a:buNone/>
            </a:pPr>
            <a:r>
              <a:rPr lang="en-US" sz="142" smtClean="0">
                <a:solidFill>
                  <a:schemeClr val="bg1">
                    <a:alpha val="0"/>
                  </a:schemeClr>
                </a:solidFill>
              </a:rPr>
              <a:t>  &lt;!--BTFPCONFIGURATION:3C627466703E0D0A20203C212D2D20496E737472756374696F6E7320666F7220746865203C74656D706C6174653E207461673A202020202020204B656570202276657273696F6E2220616E6420227479706522206F7074696F6E7320756E6368616E6765642E2020202020202053657420226E616D6522206F7074696F6E20746F2074686520636C69656E74206E616D6520746861742073686F756C6420617070656172206F6E2074686520636C69656E7420636F6C6F722073656374696F6E2E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204175672031382C2032303138202D2D3E0D0A20203C74656D706C6174652076657273696F6E3D22322E322E372220747970653D22756E6272616E64656422206E616D653D224272696467657370616E20436F726522207061676553697A653D226C6574746572223E0D0A202020203C212D2D20496E737472756374696F6E7320666F72203C73657474696E67733E207461673A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6F74657354657874436F6C6F723E233436343534373C2F6E6F74657354657874436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20202020202020202054686520636C69656E7420636F6C6F722068657820636F646520676F6573206265747765656E20746865203C636F6C6F723E20616E64203C2F636F6C6F723E20746167732E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2223343634353437223E234135413641393C2F636F6C6F723E0D0A2020202020203C636F6C6F7220636F6E7472617374696E6754657874436F6C6F723D2223343634353437223E233833433345443C2F636F6C6F723E0D0A2020202020203C636F6C6F7220636F6E7472617374696E6754657874436F6C6F723D2223343634353437223E233939444646313C2F636F6C6F723E0D0A2020202020203C636F6C6F7220636F6E7472617374696E6754657874436F6C6F723D2223343634353437223E233837443637323C2F636F6C6F723E0D0A2020202020203C636F6C6F7220636F6E7472617374696E6754657874436F6C6F723D2223343634353437223E234435453435433C2F636F6C6F723E0D0A2020202020203C636F6C6F7220636F6E7472617374696E6754657874436F6C6F723D2223343634353437223E234641433537443C2F636F6C6F723E0D0A2020202020203C636F6C6F7220636F6E7472617374696E6754657874436F6C6F723D2223343634353437223E234430443144333C2F636F6C6F723E0D0A2020202020203C636F6C6F7220636F6E7472617374696E6754657874436F6C6F723D2223343634353437223E234436454646463C2F636F6C6F723E0D0A2020202020203C636F6C6F7220636F6E7472617374696E6754657874436F6C6F723D2223343634353437223E234430454646393C2F636F6C6F723E0D0A2020202020203C636F6C6F7220636F6E7472617374696E6754657874436F6C6F723D2223343634353437223E234431463442333C2F636F6C6F723E0D0A2020202020203C636F6C6F7220636F6E7472617374696E6754657874436F6C6F723D2223343634353437223E234537463041323C2F636F6C6F723E0D0A2020202020203C636F6C6F7220636F6E7472617374696E6754657874436F6C6F723D2223343634353437223E234646453842443C2F636F6C6F723E0D0A2020202020203C636F6C6F7220636F6E7472617374696E6754657874436F6C6F723D2223343634353437223E234539454145423C2F636F6C6F723E0D0A2020202020203C636F6C6F7220636F6E7472617374696E6754657874436F6C6F723D2223343634353437223E234646464646463C2F636F6C6F723E0D0A2020202020203C636F6C6F7220636F6E7472617374696E6754657874436F6C6F723D2223464646464646223E233630344138323C2F636F6C6F723E0D0A202020203C2F636F6C6F72733E0D0A20203C2F74656D706C6174653E0D0A3C2F627466703E--&gt;</a:t>
            </a:r>
          </a:p>
          <a:p>
            <a:pPr marL="0" indent="0">
              <a:buNone/>
            </a:pPr>
            <a:r>
              <a:rPr lang="en-US" sz="142" smtClean="0">
                <a:solidFill>
                  <a:schemeClr val="bg1">
                    <a:alpha val="0"/>
                  </a:schemeClr>
                </a:solidFill>
              </a:rPr>
              <a:t>&lt;/btfp&gt;</a:t>
            </a:r>
            <a:endParaRPr lang="en-US" sz="142" dirty="0">
              <a:solidFill>
                <a:schemeClr val="bg1">
                  <a:alpha val="0"/>
                </a:schemeClr>
              </a:solidFill>
            </a:endParaRPr>
          </a:p>
        </p:txBody>
      </p:sp>
      <p:sp>
        <p:nvSpPr>
          <p:cNvPr id="8" name="CreatedFooter" hidden="1"/>
          <p:cNvSpPr/>
          <p:nvPr userDrawn="1"/>
        </p:nvSpPr>
        <p:spPr>
          <a:xfrm>
            <a:off x="6399915" y="7209339"/>
            <a:ext cx="1708242"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 </a:t>
            </a:r>
            <a:endParaRPr lang="en-US" sz="638" dirty="0">
              <a:solidFill>
                <a:schemeClr val="tx1"/>
              </a:solidFill>
            </a:endParaRPr>
          </a:p>
        </p:txBody>
      </p:sp>
      <p:sp>
        <p:nvSpPr>
          <p:cNvPr id="7" name="OfficeCode" hidden="1"/>
          <p:cNvSpPr/>
          <p:nvPr userDrawn="1"/>
        </p:nvSpPr>
        <p:spPr>
          <a:xfrm>
            <a:off x="5766007" y="7209339"/>
            <a:ext cx="431206"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TBG</a:t>
            </a:r>
            <a:endParaRPr lang="en-US" sz="638" dirty="0">
              <a:solidFill>
                <a:schemeClr val="tx1"/>
              </a:solidFill>
            </a:endParaRPr>
          </a:p>
        </p:txBody>
      </p:sp>
      <p:sp>
        <p:nvSpPr>
          <p:cNvPr id="3" name="Text Placeholder"/>
          <p:cNvSpPr>
            <a:spLocks noGrp="1"/>
          </p:cNvSpPr>
          <p:nvPr>
            <p:ph type="body" idx="1"/>
          </p:nvPr>
        </p:nvSpPr>
        <p:spPr>
          <a:xfrm>
            <a:off x="385200" y="1317600"/>
            <a:ext cx="9195578" cy="5598000"/>
          </a:xfrm>
          <a:prstGeom prst="rect">
            <a:avLst/>
          </a:prstGeom>
        </p:spPr>
        <p:txBody>
          <a:bodyPr vert="horz" lIns="36000" tIns="36000" rIns="36000" bIns="3600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overall_0_131733570364636190 columns_1_131733570364636190 </a:t>
            </a:r>
            <a:endParaRPr lang="en-US" sz="142" dirty="0" err="1">
              <a:solidFill>
                <a:srgbClr val="FFFFFF">
                  <a:alpha val="0"/>
                </a:srgbClr>
              </a:solidFill>
            </a:endParaRPr>
          </a:p>
        </p:txBody>
      </p:sp>
      <p:pic>
        <p:nvPicPr>
          <p:cNvPr id="12" name="Blue vertical line"/>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15" name="Blue horiz line"/>
          <p:cNvCxnSpPr/>
          <p:nvPr userDrawn="1"/>
        </p:nvCxnSpPr>
        <p:spPr>
          <a:xfrm>
            <a:off x="384048" y="902494"/>
            <a:ext cx="9198864"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Slide Title"/>
          <p:cNvSpPr>
            <a:spLocks noGrp="1"/>
          </p:cNvSpPr>
          <p:nvPr>
            <p:ph type="title"/>
          </p:nvPr>
        </p:nvSpPr>
        <p:spPr>
          <a:xfrm>
            <a:off x="384048" y="3"/>
            <a:ext cx="9195156" cy="951571"/>
          </a:xfrm>
          <a:prstGeom prst="rect">
            <a:avLst/>
          </a:prstGeom>
        </p:spPr>
        <p:txBody>
          <a:bodyPr vert="horz" lIns="36000" tIns="36000" rIns="36000" bIns="72000" rtlCol="0" anchor="b">
            <a:noAutofit/>
          </a:bodyPr>
          <a:lstStyle/>
          <a:p>
            <a:r>
              <a:rPr lang="en-US" smtClean="0"/>
              <a:t>Click to edit Master title style</a:t>
            </a:r>
            <a:endParaRPr lang="en-US" dirty="0"/>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890847" y="6758151"/>
            <a:ext cx="1764218" cy="590900"/>
          </a:xfrm>
          <a:prstGeom prst="rect">
            <a:avLst/>
          </a:prstGeom>
        </p:spPr>
      </p:pic>
    </p:spTree>
    <p:custDataLst>
      <p:tags r:id="rId11"/>
    </p:custDataLst>
    <p:extLst>
      <p:ext uri="{BB962C8B-B14F-4D97-AF65-F5344CB8AC3E}">
        <p14:creationId xmlns:p14="http://schemas.microsoft.com/office/powerpoint/2010/main" val="372979524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5" r:id="rId3"/>
    <p:sldLayoutId id="2147483666" r:id="rId4"/>
    <p:sldLayoutId id="2147483667" r:id="rId5"/>
    <p:sldLayoutId id="2147483668" r:id="rId6"/>
    <p:sldLayoutId id="2147483663" r:id="rId7"/>
    <p:sldLayoutId id="2147483664" r:id="rId8"/>
    <p:sldLayoutId id="2147483655" r:id="rId9"/>
  </p:sldLayoutIdLst>
  <p:txStyles>
    <p:titleStyle>
      <a:lvl1pPr algn="l" defTabSz="756769" rtl="0" eaLnBrk="1" latinLnBrk="0" hangingPunct="1">
        <a:lnSpc>
          <a:spcPct val="100000"/>
        </a:lnSpc>
        <a:spcBef>
          <a:spcPct val="0"/>
        </a:spcBef>
        <a:buNone/>
        <a:defRPr sz="2800" kern="1200">
          <a:solidFill>
            <a:schemeClr val="bg2"/>
          </a:solidFill>
          <a:latin typeface="+mj-lt"/>
          <a:ea typeface="+mj-ea"/>
          <a:cs typeface="+mj-cs"/>
        </a:defRPr>
      </a:lvl1pPr>
    </p:titleStyle>
    <p:bodyStyle>
      <a:lvl1pPr marL="192570" indent="-192570" algn="l" defTabSz="972941" rtl="0" eaLnBrk="1" latinLnBrk="0" hangingPunct="1">
        <a:lnSpc>
          <a:spcPct val="100000"/>
        </a:lnSpc>
        <a:spcBef>
          <a:spcPts val="1277"/>
        </a:spcBef>
        <a:buFont typeface="Arial" panose="020B0604020202020204" pitchFamily="34" charset="0"/>
        <a:buChar char="•"/>
        <a:defRPr sz="1800" kern="1200">
          <a:solidFill>
            <a:schemeClr val="tx1"/>
          </a:solidFill>
          <a:latin typeface="+mn-lt"/>
          <a:ea typeface="+mn-ea"/>
          <a:cs typeface="+mn-cs"/>
        </a:defRPr>
      </a:lvl1pPr>
      <a:lvl2pPr marL="385142"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2pPr>
      <a:lvl3pPr marL="569267" indent="-184125"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3pPr>
      <a:lvl4pPr marL="761837"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4pPr>
      <a:lvl5pPr marL="956097" indent="-194260"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5pPr>
      <a:lvl6pPr marL="267558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6pPr>
      <a:lvl7pPr marL="316205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7pPr>
      <a:lvl8pPr marL="364852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8pPr>
      <a:lvl9pPr marL="4134997"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9pPr>
    </p:bodyStyle>
    <p:otherStyle>
      <a:defPPr>
        <a:defRPr lang="en-US"/>
      </a:defPPr>
      <a:lvl1pPr marL="189193" indent="-189193" algn="l" defTabSz="756769" rtl="0" eaLnBrk="1" latinLnBrk="0" hangingPunct="1">
        <a:spcBef>
          <a:spcPts val="1200"/>
        </a:spcBef>
        <a:buChar char="•"/>
        <a:defRPr sz="1800" kern="1200">
          <a:solidFill>
            <a:schemeClr val="tx1"/>
          </a:solidFill>
          <a:latin typeface="+mn-lt"/>
          <a:ea typeface="+mn-ea"/>
          <a:cs typeface="+mn-cs"/>
        </a:defRPr>
      </a:lvl1pPr>
      <a:lvl2pPr marL="378384" indent="-189193" algn="l" defTabSz="756769" rtl="0" eaLnBrk="1" latinLnBrk="0" hangingPunct="1">
        <a:spcBef>
          <a:spcPts val="600"/>
        </a:spcBef>
        <a:buChar char="–"/>
        <a:defRPr sz="1600" kern="1200">
          <a:solidFill>
            <a:schemeClr val="tx1"/>
          </a:solidFill>
          <a:latin typeface="+mn-lt"/>
          <a:ea typeface="+mn-ea"/>
          <a:cs typeface="+mn-cs"/>
        </a:defRPr>
      </a:lvl2pPr>
      <a:lvl3pPr marL="567577" indent="-189193" algn="l" defTabSz="756769" rtl="0" eaLnBrk="1" latinLnBrk="0" hangingPunct="1">
        <a:spcBef>
          <a:spcPts val="600"/>
        </a:spcBef>
        <a:buChar char="&gt;"/>
        <a:defRPr sz="1600" kern="1200">
          <a:solidFill>
            <a:schemeClr val="tx1"/>
          </a:solidFill>
          <a:latin typeface="+mn-lt"/>
          <a:ea typeface="+mn-ea"/>
          <a:cs typeface="+mn-cs"/>
        </a:defRPr>
      </a:lvl3pPr>
      <a:lvl4pPr marL="756769" indent="-189193" algn="l" defTabSz="756769" rtl="0" eaLnBrk="1" latinLnBrk="0" hangingPunct="1">
        <a:spcBef>
          <a:spcPts val="600"/>
        </a:spcBef>
        <a:buChar char="–"/>
        <a:defRPr sz="1600" kern="1200">
          <a:solidFill>
            <a:schemeClr val="tx1"/>
          </a:solidFill>
          <a:latin typeface="+mn-lt"/>
          <a:ea typeface="+mn-ea"/>
          <a:cs typeface="+mn-cs"/>
        </a:defRPr>
      </a:lvl4pPr>
      <a:lvl5pPr marL="945961" indent="-189193" algn="l" defTabSz="756769" rtl="0" eaLnBrk="1" latinLnBrk="0" hangingPunct="1">
        <a:spcBef>
          <a:spcPts val="600"/>
        </a:spcBef>
        <a:buChar char="&gt;"/>
        <a:defRPr sz="1600" kern="1200">
          <a:solidFill>
            <a:schemeClr val="tx1"/>
          </a:solidFill>
          <a:latin typeface="+mn-lt"/>
          <a:ea typeface="+mn-ea"/>
          <a:cs typeface="+mn-cs"/>
        </a:defRPr>
      </a:lvl5pPr>
      <a:lvl6pPr marL="1135153" algn="l" defTabSz="756769" rtl="0" eaLnBrk="1" latinLnBrk="0" hangingPunct="1">
        <a:defRPr sz="1600" kern="1200">
          <a:solidFill>
            <a:schemeClr val="tx1"/>
          </a:solidFill>
          <a:latin typeface="+mn-lt"/>
          <a:ea typeface="+mn-ea"/>
          <a:cs typeface="+mn-cs"/>
        </a:defRPr>
      </a:lvl6pPr>
      <a:lvl7pPr marL="1324346" algn="l" defTabSz="756769" rtl="0" eaLnBrk="1" latinLnBrk="0" hangingPunct="1">
        <a:defRPr sz="1600" kern="1200">
          <a:solidFill>
            <a:schemeClr val="tx1"/>
          </a:solidFill>
          <a:latin typeface="+mn-lt"/>
          <a:ea typeface="+mn-ea"/>
          <a:cs typeface="+mn-cs"/>
        </a:defRPr>
      </a:lvl7pPr>
      <a:lvl8pPr marL="1513538" algn="l" defTabSz="756769" rtl="0" eaLnBrk="1" latinLnBrk="0" hangingPunct="1">
        <a:defRPr sz="1600" kern="1200">
          <a:solidFill>
            <a:schemeClr val="tx1"/>
          </a:solidFill>
          <a:latin typeface="+mn-lt"/>
          <a:ea typeface="+mn-ea"/>
          <a:cs typeface="+mn-cs"/>
        </a:defRPr>
      </a:lvl8pPr>
      <a:lvl9pPr marL="1702730" algn="l" defTabSz="756769" rtl="0" eaLnBrk="1" latinLnBrk="0" hangingPunct="1">
        <a:defRPr sz="1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97" userDrawn="1">
          <p15:clr>
            <a:srgbClr val="D1D1D1"/>
          </p15:clr>
        </p15:guide>
        <p15:guide id="2" pos="233" userDrawn="1">
          <p15:clr>
            <a:srgbClr val="D1D1D1"/>
          </p15:clr>
        </p15:guide>
        <p15:guide id="4" orient="horz" pos="825" userDrawn="1">
          <p15:clr>
            <a:srgbClr val="D1D1D1"/>
          </p15:clr>
        </p15:guide>
        <p15:guide id="7" orient="horz" pos="4486" userDrawn="1">
          <p15:clr>
            <a:srgbClr val="D1D1D1"/>
          </p15:clr>
        </p15:guide>
        <p15:guide id="8" pos="6036" userDrawn="1">
          <p15:clr>
            <a:srgbClr val="D1D1D1"/>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Template</a:t>
            </a:r>
            <a:r>
              <a:rPr lang="en-US" dirty="0" smtClean="0"/>
              <a:t>: Executive team effectiveness action plan</a:t>
            </a:r>
            <a:endParaRPr lang="en-US" dirty="0"/>
          </a:p>
        </p:txBody>
      </p:sp>
      <p:sp>
        <p:nvSpPr>
          <p:cNvPr id="5" name="BainBulletsConfiguration" hidden="1"/>
          <p:cNvSpPr txBox="1"/>
          <p:nvPr/>
        </p:nvSpPr>
        <p:spPr>
          <a:xfrm>
            <a:off x="12700" y="12700"/>
            <a:ext cx="8890000" cy="107722"/>
          </a:xfrm>
          <a:prstGeom prst="rect">
            <a:avLst/>
          </a:prstGeom>
          <a:noFill/>
        </p:spPr>
        <p:txBody>
          <a:bodyPr vert="horz" wrap="square" lIns="45720" rIns="45720" rtlCol="0">
            <a:spAutoFit/>
          </a:bodyPr>
          <a:lstStyle/>
          <a:p>
            <a:endParaRPr lang="en-US" sz="100" dirty="0" smtClean="0">
              <a:solidFill>
                <a:srgbClr val="FFFFFF"/>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07890381"/>
              </p:ext>
            </p:extLst>
          </p:nvPr>
        </p:nvGraphicFramePr>
        <p:xfrm>
          <a:off x="385202" y="1505660"/>
          <a:ext cx="9195153" cy="5198754"/>
        </p:xfrm>
        <a:graphic>
          <a:graphicData uri="http://schemas.openxmlformats.org/drawingml/2006/table">
            <a:tbl>
              <a:tblPr firstRow="1" bandRow="1">
                <a:tableStyleId>{5C22544A-7EE6-4342-B048-85BDC9FD1C3A}</a:tableStyleId>
              </a:tblPr>
              <a:tblGrid>
                <a:gridCol w="1681648">
                  <a:extLst>
                    <a:ext uri="{9D8B030D-6E8A-4147-A177-3AD203B41FA5}">
                      <a16:colId xmlns:a16="http://schemas.microsoft.com/office/drawing/2014/main" val="2468609200"/>
                    </a:ext>
                  </a:extLst>
                </a:gridCol>
                <a:gridCol w="1867917">
                  <a:extLst>
                    <a:ext uri="{9D8B030D-6E8A-4147-A177-3AD203B41FA5}">
                      <a16:colId xmlns:a16="http://schemas.microsoft.com/office/drawing/2014/main" val="1644377621"/>
                    </a:ext>
                  </a:extLst>
                </a:gridCol>
                <a:gridCol w="3558144">
                  <a:extLst>
                    <a:ext uri="{9D8B030D-6E8A-4147-A177-3AD203B41FA5}">
                      <a16:colId xmlns:a16="http://schemas.microsoft.com/office/drawing/2014/main" val="17196656"/>
                    </a:ext>
                  </a:extLst>
                </a:gridCol>
                <a:gridCol w="1043722">
                  <a:extLst>
                    <a:ext uri="{9D8B030D-6E8A-4147-A177-3AD203B41FA5}">
                      <a16:colId xmlns:a16="http://schemas.microsoft.com/office/drawing/2014/main" val="475999178"/>
                    </a:ext>
                  </a:extLst>
                </a:gridCol>
                <a:gridCol w="1043722">
                  <a:extLst>
                    <a:ext uri="{9D8B030D-6E8A-4147-A177-3AD203B41FA5}">
                      <a16:colId xmlns:a16="http://schemas.microsoft.com/office/drawing/2014/main" val="3752946146"/>
                    </a:ext>
                  </a:extLst>
                </a:gridCol>
              </a:tblGrid>
              <a:tr h="271770">
                <a:tc>
                  <a:txBody>
                    <a:bodyPr/>
                    <a:lstStyle/>
                    <a:p>
                      <a:pPr>
                        <a:spcBef>
                          <a:spcPts val="0"/>
                        </a:spcBef>
                      </a:pPr>
                      <a:endParaRPr lang="en-US" sz="1400" b="0" dirty="0">
                        <a:solidFill>
                          <a:schemeClr val="tx1"/>
                        </a:solidFill>
                        <a:latin typeface="+mn-lt"/>
                      </a:endParaRPr>
                    </a:p>
                  </a:txBody>
                  <a:tcPr anchor="b">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indent="0" algn="ctr" defTabSz="756769" rtl="0" eaLnBrk="1" latinLnBrk="0" hangingPunct="1">
                        <a:spcBef>
                          <a:spcPts val="0"/>
                        </a:spcBef>
                        <a:buNone/>
                      </a:pPr>
                      <a:r>
                        <a:rPr lang="en-US" sz="1400" b="1" baseline="0" dirty="0" smtClean="0">
                          <a:solidFill>
                            <a:srgbClr val="FFFFFF"/>
                          </a:solidFill>
                          <a:latin typeface="+mn-lt"/>
                        </a:rPr>
                        <a:t>Goal</a:t>
                      </a:r>
                      <a:endParaRPr lang="en-US" sz="1400" b="1" dirty="0">
                        <a:solidFill>
                          <a:srgbClr val="FFFFFF"/>
                        </a:solidFill>
                        <a:latin typeface="+mn-lt"/>
                      </a:endParaRPr>
                    </a:p>
                  </a:txBody>
                  <a:tcPr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542"/>
                    </a:solidFill>
                  </a:tcPr>
                </a:tc>
                <a:tc>
                  <a:txBody>
                    <a:bodyPr/>
                    <a:lstStyle/>
                    <a:p>
                      <a:pPr marL="0" indent="0" algn="ctr" defTabSz="756769" rtl="0" eaLnBrk="1" latinLnBrk="0" hangingPunct="1">
                        <a:spcBef>
                          <a:spcPts val="0"/>
                        </a:spcBef>
                        <a:buNone/>
                      </a:pPr>
                      <a:r>
                        <a:rPr lang="en-US" sz="1400" b="1" baseline="0" dirty="0" smtClean="0">
                          <a:solidFill>
                            <a:srgbClr val="FFFFFF"/>
                          </a:solidFill>
                          <a:latin typeface="+mn-lt"/>
                        </a:rPr>
                        <a:t>Step</a:t>
                      </a:r>
                      <a:endParaRPr lang="en-US" sz="1400" b="1" dirty="0">
                        <a:solidFill>
                          <a:srgbClr val="FFFFFF"/>
                        </a:solidFill>
                        <a:latin typeface="+mn-lt"/>
                      </a:endParaRPr>
                    </a:p>
                  </a:txBody>
                  <a:tcPr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8A337"/>
                    </a:solidFill>
                  </a:tcPr>
                </a:tc>
                <a:tc>
                  <a:txBody>
                    <a:bodyPr/>
                    <a:lstStyle/>
                    <a:p>
                      <a:pPr marL="0" indent="0" algn="ctr" defTabSz="756769" rtl="0" eaLnBrk="1" latinLnBrk="0" hangingPunct="1">
                        <a:spcBef>
                          <a:spcPts val="0"/>
                        </a:spcBef>
                        <a:buNone/>
                      </a:pPr>
                      <a:r>
                        <a:rPr lang="en-US" sz="1400" b="1" dirty="0" smtClean="0">
                          <a:solidFill>
                            <a:srgbClr val="FFFFFF"/>
                          </a:solidFill>
                          <a:latin typeface="+mn-lt"/>
                        </a:rPr>
                        <a:t>Owner</a:t>
                      </a:r>
                      <a:endParaRPr lang="en-US" sz="1400" b="1" dirty="0">
                        <a:solidFill>
                          <a:srgbClr val="FFFFFF"/>
                        </a:solidFill>
                        <a:latin typeface="+mn-lt"/>
                      </a:endParaRPr>
                    </a:p>
                  </a:txBody>
                  <a:tcPr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CC551"/>
                    </a:solidFill>
                  </a:tcPr>
                </a:tc>
                <a:tc>
                  <a:txBody>
                    <a:bodyPr/>
                    <a:lstStyle/>
                    <a:p>
                      <a:pPr marL="0" indent="0" algn="ctr" defTabSz="756769" rtl="0" eaLnBrk="1" latinLnBrk="0" hangingPunct="1">
                        <a:spcBef>
                          <a:spcPts val="0"/>
                        </a:spcBef>
                        <a:buNone/>
                      </a:pPr>
                      <a:r>
                        <a:rPr lang="en-US" sz="1400" b="1" dirty="0" smtClean="0">
                          <a:solidFill>
                            <a:schemeClr val="tx1"/>
                          </a:solidFill>
                          <a:latin typeface="+mn-lt"/>
                        </a:rPr>
                        <a:t>Timing</a:t>
                      </a:r>
                      <a:endParaRPr lang="en-US" sz="1400" b="1" dirty="0">
                        <a:solidFill>
                          <a:schemeClr val="tx1"/>
                        </a:solidFill>
                        <a:latin typeface="+mn-lt"/>
                      </a:endParaRPr>
                    </a:p>
                  </a:txBody>
                  <a:tcPr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7D672"/>
                    </a:solidFill>
                  </a:tcPr>
                </a:tc>
                <a:extLst>
                  <a:ext uri="{0D108BD9-81ED-4DB2-BD59-A6C34878D82A}">
                    <a16:rowId xmlns:a16="http://schemas.microsoft.com/office/drawing/2014/main" val="2597667118"/>
                  </a:ext>
                </a:extLst>
              </a:tr>
              <a:tr h="409760">
                <a:tc rowSpan="4">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mn-lt"/>
                        </a:rPr>
                        <a:t>Topic</a:t>
                      </a:r>
                      <a:r>
                        <a:rPr lang="en-US" sz="1400" b="1" baseline="0" dirty="0" smtClean="0">
                          <a:solidFill>
                            <a:schemeClr val="tx1"/>
                          </a:solidFill>
                          <a:latin typeface="+mn-lt"/>
                        </a:rPr>
                        <a:t> 1</a:t>
                      </a:r>
                      <a:r>
                        <a:rPr lang="en-US" sz="1400" b="1" dirty="0" smtClean="0">
                          <a:solidFill>
                            <a:schemeClr val="tx1"/>
                          </a:solidFill>
                          <a:latin typeface="+mn-lt"/>
                        </a:rPr>
                        <a:t>: </a:t>
                      </a:r>
                      <a:r>
                        <a:rPr lang="en-US" sz="1100" b="0" i="1" dirty="0" smtClean="0">
                          <a:solidFill>
                            <a:srgbClr val="A5A6A9"/>
                          </a:solidFill>
                          <a:latin typeface="+mn-lt"/>
                        </a:rPr>
                        <a:t>(e.g., effective executive</a:t>
                      </a:r>
                      <a:r>
                        <a:rPr lang="en-US" sz="1100" b="0" i="1" baseline="0" dirty="0" smtClean="0">
                          <a:solidFill>
                            <a:srgbClr val="A5A6A9"/>
                          </a:solidFill>
                          <a:latin typeface="+mn-lt"/>
                        </a:rPr>
                        <a:t> team meetings</a:t>
                      </a:r>
                      <a:r>
                        <a:rPr lang="en-US" sz="1100" b="0" i="1" dirty="0" smtClean="0">
                          <a:solidFill>
                            <a:srgbClr val="A5A6A9"/>
                          </a:solidFill>
                          <a:latin typeface="+mn-lt"/>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6200471"/>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6285151"/>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2318932"/>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854132"/>
                  </a:ext>
                </a:extLst>
              </a:tr>
              <a:tr h="407654">
                <a:tc rowSpan="4">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mn-lt"/>
                        </a:rPr>
                        <a:t>Topic 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5855077"/>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4366198"/>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0052751"/>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2347766"/>
                  </a:ext>
                </a:extLst>
              </a:tr>
              <a:tr h="407654">
                <a:tc rowSpan="4">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mn-lt"/>
                        </a:rPr>
                        <a:t>Topic 3:</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930058"/>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8106911"/>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19523546"/>
                  </a:ext>
                </a:extLst>
              </a:tr>
              <a:tr h="407654">
                <a:tc vMerge="1">
                  <a:txBody>
                    <a:bodyPr/>
                    <a:lstStyle/>
                    <a:p>
                      <a:pPr marL="0" marR="0" lvl="0" indent="0" algn="l" defTabSz="981334"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vMerge="1">
                  <a:txBody>
                    <a:bodyPr/>
                    <a:lstStyle/>
                    <a:p>
                      <a:endParaRPr lang="en-US" sz="14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pPr>
                      <a:endParaRPr lang="en-US" sz="1050" b="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7301209"/>
                  </a:ext>
                </a:extLst>
              </a:tr>
            </a:tbl>
          </a:graphicData>
        </a:graphic>
      </p:graphicFrame>
      <p:sp>
        <p:nvSpPr>
          <p:cNvPr id="7" name="btfpLayoutConfig" hidden="1"/>
          <p:cNvSpPr txBox="1"/>
          <p:nvPr/>
        </p:nvSpPr>
        <p:spPr>
          <a:xfrm>
            <a:off x="12700" y="12700"/>
            <a:ext cx="8890000" cy="107722"/>
          </a:xfrm>
          <a:prstGeom prst="rect">
            <a:avLst/>
          </a:prstGeom>
          <a:noFill/>
        </p:spPr>
        <p:txBody>
          <a:bodyPr vert="horz" wrap="square" lIns="45720" rIns="45720" rtlCol="0">
            <a:spAutoFit/>
          </a:bodyPr>
          <a:lstStyle/>
          <a:p>
            <a:pPr marL="0" indent="0">
              <a:buNone/>
            </a:pPr>
            <a:r>
              <a:rPr lang="en-US" sz="100" smtClean="0">
                <a:solidFill>
                  <a:srgbClr val="FFFFFF">
                    <a:alpha val="0"/>
                  </a:srgbClr>
                </a:solidFill>
              </a:rPr>
              <a:t>overall_0_132189268204249876 columns_1_1321892682042498769_1_132189268859294518 9_0_132189268925693319 </a:t>
            </a:r>
            <a:endParaRPr lang="en-US" sz="100" dirty="0" smtClean="0">
              <a:solidFill>
                <a:srgbClr val="FFFFFF">
                  <a:alpha val="0"/>
                </a:srgbClr>
              </a:solidFill>
            </a:endParaRPr>
          </a:p>
        </p:txBody>
      </p:sp>
      <p:grpSp>
        <p:nvGrpSpPr>
          <p:cNvPr id="9" name="btfpColumnHeaderBox532540"/>
          <p:cNvGrpSpPr/>
          <p:nvPr>
            <p:custDataLst>
              <p:tags r:id="rId1"/>
            </p:custDataLst>
          </p:nvPr>
        </p:nvGrpSpPr>
        <p:grpSpPr>
          <a:xfrm>
            <a:off x="368300" y="1069119"/>
            <a:ext cx="9220200" cy="318997"/>
            <a:chOff x="368300" y="1335496"/>
            <a:chExt cx="9220200" cy="318997"/>
          </a:xfrm>
        </p:grpSpPr>
        <p:sp>
          <p:nvSpPr>
            <p:cNvPr id="3" name="btfpColumnHeaderBoxText532540"/>
            <p:cNvSpPr txBox="1"/>
            <p:nvPr/>
          </p:nvSpPr>
          <p:spPr bwMode="gray">
            <a:xfrm>
              <a:off x="368300" y="1335496"/>
              <a:ext cx="9220200" cy="315913"/>
            </a:xfrm>
            <a:prstGeom prst="rect">
              <a:avLst/>
            </a:prstGeom>
            <a:noFill/>
          </p:spPr>
          <p:txBody>
            <a:bodyPr vert="horz" wrap="square" lIns="36036" tIns="36036" rIns="36036" bIns="36036" rtlCol="0" anchor="b">
              <a:spAutoFit/>
            </a:bodyPr>
            <a:lstStyle/>
            <a:p>
              <a:pPr marL="0" indent="0">
                <a:spcBef>
                  <a:spcPts val="0"/>
                </a:spcBef>
                <a:buNone/>
              </a:pPr>
              <a:r>
                <a:rPr lang="en-US" sz="1600" b="1" dirty="0">
                  <a:solidFill>
                    <a:srgbClr val="464547"/>
                  </a:solidFill>
                </a:rPr>
                <a:t>What will you do to improve your executive team effectiveness in the next 6-12 months?</a:t>
              </a:r>
            </a:p>
          </p:txBody>
        </p:sp>
        <p:cxnSp>
          <p:nvCxnSpPr>
            <p:cNvPr id="8" name="btfpColumnHeaderBoxLine532540"/>
            <p:cNvCxnSpPr/>
            <p:nvPr/>
          </p:nvCxnSpPr>
          <p:spPr>
            <a:xfrm>
              <a:off x="368300" y="1654493"/>
              <a:ext cx="9220200" cy="0"/>
            </a:xfrm>
            <a:prstGeom prst="line">
              <a:avLst/>
            </a:prstGeom>
            <a:ln w="22225" cap="flat">
              <a:solidFill>
                <a:srgbClr val="464547"/>
              </a:solidFill>
              <a:beve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0674516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0"/>
  <p:tag name="ARTICULATE_SLIDE_THUMBNAIL_REFRESH" val="1"/>
  <p:tag name="ARTICULATE_PROJECT_OPEN" val="0"/>
  <p:tag name="MEKKOFORMATS" val="&lt;MekkoFormats&gt;&lt;NumberFormat DecimalSeparator=&quot;.&quot; ThousandSeparator=&quot;,&quot; NegativeNumberFormat=&quot;1&quot; /&gt;&lt;Font&gt;&lt;Output_Font_Name Default=&quot;Arial&quot; UsePPTTheme=&quot;True&quot; /&gt;&lt;/Font&gt;&lt;DateFormat CultureID=&quot;1033&quot; FormatString=&quot;M/d/yyyy&quot; /&gt;&lt;/MekkoFormats&gt;"/>
  <p:tag name="OFFICE" val="Bridgespan"/>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BTFPLAYOUTENABLED"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ridgespan Core">
  <a:themeElements>
    <a:clrScheme name="Bridgespan">
      <a:dk1>
        <a:srgbClr val="464547"/>
      </a:dk1>
      <a:lt1>
        <a:srgbClr val="D0D1D3"/>
      </a:lt1>
      <a:dk2>
        <a:srgbClr val="FFFFFF"/>
      </a:dk2>
      <a:lt2>
        <a:srgbClr val="00437A"/>
      </a:lt2>
      <a:accent1>
        <a:srgbClr val="00A9E0"/>
      </a:accent1>
      <a:accent2>
        <a:srgbClr val="F08613"/>
      </a:accent2>
      <a:accent3>
        <a:srgbClr val="747678"/>
      </a:accent3>
      <a:accent4>
        <a:srgbClr val="008542"/>
      </a:accent4>
      <a:accent5>
        <a:srgbClr val="7AB800"/>
      </a:accent5>
      <a:accent6>
        <a:srgbClr val="70CDE3"/>
      </a:accent6>
      <a:hlink>
        <a:srgbClr val="00A9E0"/>
      </a:hlink>
      <a:folHlink>
        <a:srgbClr val="00A9E0"/>
      </a:folHlink>
    </a:clrScheme>
    <a:fontScheme name="Bridgespa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rgbClr val="00A9E0"/>
        </a:solidFill>
        <a:ln w="22225" cap="flat" cmpd="sng" algn="ctr">
          <a:noFill/>
          <a:prstDash val="solid"/>
          <a:miter lim="800000"/>
          <a:headEnd type="none" w="med" len="med"/>
          <a:tailEnd type="none" w="med" len="me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marL="0" indent="0" algn="ctr">
          <a:buNone/>
          <a:defRPr sz="16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2225" cap="flat">
          <a:solidFill>
            <a:schemeClr val="accent1"/>
          </a:solidFill>
          <a:beve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36000" tIns="36000" rIns="36000" bIns="36000" rtlCol="0">
        <a:spAutoFit/>
      </a:bodyPr>
      <a:lstStyle>
        <a:defPPr marL="0" indent="0">
          <a:buNone/>
          <a:defRPr sz="1800" dirty="0" err="1" smtClean="0"/>
        </a:defPPr>
      </a:lstStyle>
    </a:txDef>
  </a:objectDefaults>
  <a:extraClrSchemeLst/>
  <a:extLst>
    <a:ext uri="{05A4C25C-085E-4340-85A3-A5531E510DB2}">
      <thm15:themeFamily xmlns:thm15="http://schemas.microsoft.com/office/thememl/2012/main" name="Bridgespan Core.potx" id="{8034303F-D174-43E4-A627-9B1A086EBAF4}" vid="{FFC35E8D-68A4-4955-B34F-414536C445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E28C1D2031CE49B65EB9398B6665A4" ma:contentTypeVersion="10" ma:contentTypeDescription="Create a new document." ma:contentTypeScope="" ma:versionID="ed35408c8a9a0110d2405930c50ff229">
  <xsd:schema xmlns:xsd="http://www.w3.org/2001/XMLSchema" xmlns:xs="http://www.w3.org/2001/XMLSchema" xmlns:p="http://schemas.microsoft.com/office/2006/metadata/properties" xmlns:ns2="024ef72b-9a44-443b-86c7-2b9b89248177" xmlns:ns3="df6b8441-aa16-4692-b757-547843ef6d58" targetNamespace="http://schemas.microsoft.com/office/2006/metadata/properties" ma:root="true" ma:fieldsID="71452154fa242e3db49e182838003353" ns2:_="" ns3:_="">
    <xsd:import namespace="024ef72b-9a44-443b-86c7-2b9b89248177"/>
    <xsd:import namespace="df6b8441-aa16-4692-b757-547843ef6d5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4ef72b-9a44-443b-86c7-2b9b892481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6b8441-aa16-4692-b757-547843ef6d5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7EF6A3-FD78-4AD3-B341-91743B2D2F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4ef72b-9a44-443b-86c7-2b9b89248177"/>
    <ds:schemaRef ds:uri="df6b8441-aa16-4692-b757-547843ef6d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0099B9-3A56-4A00-BEE2-FFDA9FF8B9A0}">
  <ds:schemaRefs>
    <ds:schemaRef ds:uri="http://purl.org/dc/dcmitype/"/>
    <ds:schemaRef ds:uri="http://schemas.openxmlformats.org/package/2006/metadata/core-properties"/>
    <ds:schemaRef ds:uri="024ef72b-9a44-443b-86c7-2b9b89248177"/>
    <ds:schemaRef ds:uri="http://schemas.microsoft.com/office/infopath/2007/PartnerControls"/>
    <ds:schemaRef ds:uri="http://schemas.microsoft.com/office/2006/documentManagement/types"/>
    <ds:schemaRef ds:uri="http://schemas.microsoft.com/office/2006/metadata/properties"/>
    <ds:schemaRef ds:uri="http://purl.org/dc/elements/1.1/"/>
    <ds:schemaRef ds:uri="df6b8441-aa16-4692-b757-547843ef6d58"/>
    <ds:schemaRef ds:uri="http://www.w3.org/XML/1998/namespace"/>
    <ds:schemaRef ds:uri="http://purl.org/dc/terms/"/>
  </ds:schemaRefs>
</ds:datastoreItem>
</file>

<file path=customXml/itemProps3.xml><?xml version="1.0" encoding="utf-8"?>
<ds:datastoreItem xmlns:ds="http://schemas.openxmlformats.org/officeDocument/2006/customXml" ds:itemID="{37390B42-EC59-4F7B-A691-4898385C8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100</TotalTime>
  <Words>47</Words>
  <Application>Microsoft Office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Bridgespan Core</vt:lpstr>
      <vt:lpstr>Template: Executive team effectiveness action plan</vt:lpstr>
    </vt:vector>
  </TitlesOfParts>
  <Company>Bain &amp;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Team Toolkit – templates &amp; examples</dc:title>
  <dc:creator>Seibert, Mara</dc:creator>
  <cp:lastModifiedBy>Seibert, Mara</cp:lastModifiedBy>
  <cp:revision>16</cp:revision>
  <cp:lastPrinted>2017-02-15T14:23:56Z</cp:lastPrinted>
  <dcterms:created xsi:type="dcterms:W3CDTF">2019-11-12T21:10:40Z</dcterms:created>
  <dcterms:modified xsi:type="dcterms:W3CDTF">2019-11-22T20:14:19Z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75BE6827-2C01-4A24-B581-34AEC1ACBB6F</vt:lpwstr>
  </property>
  <property fmtid="{D5CDD505-2E9C-101B-9397-08002B2CF9AE}" pid="3" name="ArticulatePath">
    <vt:lpwstr>Bain Core Client Master Template (16_9)</vt:lpwstr>
  </property>
  <property fmtid="{D5CDD505-2E9C-101B-9397-08002B2CF9AE}" pid="4" name="ContentTypeId">
    <vt:lpwstr>0x010100ECE28C1D2031CE49B65EB9398B6665A4</vt:lpwstr>
  </property>
</Properties>
</file>